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6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8" r:id="rId14"/>
    <p:sldId id="258" r:id="rId15"/>
    <p:sldId id="259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62" autoAdjust="0"/>
    <p:restoredTop sz="94660"/>
  </p:normalViewPr>
  <p:slideViewPr>
    <p:cSldViewPr snapToGrid="0">
      <p:cViewPr>
        <p:scale>
          <a:sx n="90" d="100"/>
          <a:sy n="90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945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18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8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571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79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456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57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770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23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15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54040-BFD9-42AC-B9D8-560E580DD8AF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4E5F0-B1DB-4B03-BBD1-536F1398813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06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tiff"/><Relationship Id="rId2" Type="http://schemas.openxmlformats.org/officeDocument/2006/relationships/image" Target="../media/image10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tiff"/><Relationship Id="rId5" Type="http://schemas.openxmlformats.org/officeDocument/2006/relationships/image" Target="../media/image9.png"/><Relationship Id="rId15" Type="http://schemas.openxmlformats.org/officeDocument/2006/relationships/image" Target="../media/image21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5.tiff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7.tiff"/><Relationship Id="rId17" Type="http://schemas.openxmlformats.org/officeDocument/2006/relationships/image" Target="../media/image21.tiff"/><Relationship Id="rId2" Type="http://schemas.openxmlformats.org/officeDocument/2006/relationships/image" Target="../media/image10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tiff"/><Relationship Id="rId5" Type="http://schemas.openxmlformats.org/officeDocument/2006/relationships/image" Target="../media/image12.png"/><Relationship Id="rId15" Type="http://schemas.openxmlformats.org/officeDocument/2006/relationships/image" Target="../media/image19.tiff"/><Relationship Id="rId10" Type="http://schemas.openxmlformats.org/officeDocument/2006/relationships/image" Target="../media/image23.tiff"/><Relationship Id="rId4" Type="http://schemas.openxmlformats.org/officeDocument/2006/relationships/image" Target="../media/image9.png"/><Relationship Id="rId9" Type="http://schemas.openxmlformats.org/officeDocument/2006/relationships/image" Target="../media/image22.tiff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25.tiff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7.tiff"/><Relationship Id="rId17" Type="http://schemas.openxmlformats.org/officeDocument/2006/relationships/image" Target="../media/image21.tiff"/><Relationship Id="rId2" Type="http://schemas.openxmlformats.org/officeDocument/2006/relationships/image" Target="../media/image10.png"/><Relationship Id="rId16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tiff"/><Relationship Id="rId5" Type="http://schemas.openxmlformats.org/officeDocument/2006/relationships/image" Target="../media/image12.png"/><Relationship Id="rId15" Type="http://schemas.openxmlformats.org/officeDocument/2006/relationships/image" Target="../media/image19.tiff"/><Relationship Id="rId10" Type="http://schemas.openxmlformats.org/officeDocument/2006/relationships/image" Target="../media/image23.tiff"/><Relationship Id="rId19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22.tiff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0.tiff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6.png"/><Relationship Id="rId7" Type="http://schemas.openxmlformats.org/officeDocument/2006/relationships/image" Target="../media/image23.tiff"/><Relationship Id="rId12" Type="http://schemas.openxmlformats.org/officeDocument/2006/relationships/image" Target="../media/image19.tiff"/><Relationship Id="rId17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3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11" Type="http://schemas.openxmlformats.org/officeDocument/2006/relationships/image" Target="../media/image24.png"/><Relationship Id="rId24" Type="http://schemas.openxmlformats.org/officeDocument/2006/relationships/image" Target="../media/image39.tiff"/><Relationship Id="rId5" Type="http://schemas.openxmlformats.org/officeDocument/2006/relationships/image" Target="../media/image15.png"/><Relationship Id="rId15" Type="http://schemas.openxmlformats.org/officeDocument/2006/relationships/image" Target="../media/image25.tiff"/><Relationship Id="rId23" Type="http://schemas.openxmlformats.org/officeDocument/2006/relationships/image" Target="../media/image38.png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17.tiff"/><Relationship Id="rId14" Type="http://schemas.openxmlformats.org/officeDocument/2006/relationships/image" Target="../media/image21.tiff"/><Relationship Id="rId2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6.tiff"/><Relationship Id="rId12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tiff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4.png"/><Relationship Id="rId12" Type="http://schemas.openxmlformats.org/officeDocument/2006/relationships/image" Target="../media/image19.tiff"/><Relationship Id="rId17" Type="http://schemas.openxmlformats.org/officeDocument/2006/relationships/image" Target="../media/image28.png"/><Relationship Id="rId25" Type="http://schemas.openxmlformats.org/officeDocument/2006/relationships/image" Target="../media/image25.tiff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3.tiff"/><Relationship Id="rId10" Type="http://schemas.openxmlformats.org/officeDocument/2006/relationships/image" Target="../media/image17.tiff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6.tiff"/><Relationship Id="rId14" Type="http://schemas.openxmlformats.org/officeDocument/2006/relationships/image" Target="../media/image21.tiff"/><Relationship Id="rId2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7" Type="http://schemas.openxmlformats.org/officeDocument/2006/relationships/image" Target="../media/image17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0.png"/><Relationship Id="rId16" Type="http://schemas.openxmlformats.org/officeDocument/2006/relationships/image" Target="../media/image30.png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20.tiff"/><Relationship Id="rId19" Type="http://schemas.openxmlformats.org/officeDocument/2006/relationships/image" Target="../media/image22.tiff"/><Relationship Id="rId4" Type="http://schemas.openxmlformats.org/officeDocument/2006/relationships/image" Target="../media/image9.png"/><Relationship Id="rId9" Type="http://schemas.openxmlformats.org/officeDocument/2006/relationships/image" Target="../media/image19.tiff"/><Relationship Id="rId14" Type="http://schemas.openxmlformats.org/officeDocument/2006/relationships/image" Target="../media/image28.png"/><Relationship Id="rId22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7" Type="http://schemas.openxmlformats.org/officeDocument/2006/relationships/image" Target="../media/image17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0.png"/><Relationship Id="rId16" Type="http://schemas.openxmlformats.org/officeDocument/2006/relationships/image" Target="../media/image30.png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image" Target="../media/image20.tiff"/><Relationship Id="rId19" Type="http://schemas.openxmlformats.org/officeDocument/2006/relationships/image" Target="../media/image22.tiff"/><Relationship Id="rId4" Type="http://schemas.openxmlformats.org/officeDocument/2006/relationships/image" Target="../media/image9.png"/><Relationship Id="rId9" Type="http://schemas.openxmlformats.org/officeDocument/2006/relationships/image" Target="../media/image19.tiff"/><Relationship Id="rId14" Type="http://schemas.openxmlformats.org/officeDocument/2006/relationships/image" Target="../media/image28.png"/><Relationship Id="rId2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tiff"/><Relationship Id="rId2" Type="http://schemas.openxmlformats.org/officeDocument/2006/relationships/image" Target="../media/image10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tiff"/><Relationship Id="rId5" Type="http://schemas.openxmlformats.org/officeDocument/2006/relationships/image" Target="../media/image9.png"/><Relationship Id="rId15" Type="http://schemas.openxmlformats.org/officeDocument/2006/relationships/image" Target="../media/image21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tiff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4.png"/><Relationship Id="rId12" Type="http://schemas.openxmlformats.org/officeDocument/2006/relationships/image" Target="../media/image19.tiff"/><Relationship Id="rId17" Type="http://schemas.openxmlformats.org/officeDocument/2006/relationships/image" Target="../media/image28.png"/><Relationship Id="rId25" Type="http://schemas.openxmlformats.org/officeDocument/2006/relationships/image" Target="../media/image25.tiff"/><Relationship Id="rId2" Type="http://schemas.openxmlformats.org/officeDocument/2006/relationships/image" Target="../media/image10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23" Type="http://schemas.openxmlformats.org/officeDocument/2006/relationships/image" Target="../media/image23.tiff"/><Relationship Id="rId10" Type="http://schemas.openxmlformats.org/officeDocument/2006/relationships/image" Target="../media/image17.tiff"/><Relationship Id="rId19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6.tiff"/><Relationship Id="rId14" Type="http://schemas.openxmlformats.org/officeDocument/2006/relationships/image" Target="../media/image21.tiff"/><Relationship Id="rId22" Type="http://schemas.openxmlformats.org/officeDocument/2006/relationships/image" Target="../media/image2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7" Type="http://schemas.openxmlformats.org/officeDocument/2006/relationships/image" Target="../media/image17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0.png"/><Relationship Id="rId16" Type="http://schemas.openxmlformats.org/officeDocument/2006/relationships/image" Target="../media/image30.png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20.tiff"/><Relationship Id="rId19" Type="http://schemas.openxmlformats.org/officeDocument/2006/relationships/image" Target="../media/image22.tiff"/><Relationship Id="rId4" Type="http://schemas.openxmlformats.org/officeDocument/2006/relationships/image" Target="../media/image9.png"/><Relationship Id="rId9" Type="http://schemas.openxmlformats.org/officeDocument/2006/relationships/image" Target="../media/image19.tiff"/><Relationship Id="rId14" Type="http://schemas.openxmlformats.org/officeDocument/2006/relationships/image" Target="../media/image28.png"/><Relationship Id="rId22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5.png"/><Relationship Id="rId21" Type="http://schemas.openxmlformats.org/officeDocument/2006/relationships/image" Target="../media/image24.png"/><Relationship Id="rId7" Type="http://schemas.openxmlformats.org/officeDocument/2006/relationships/image" Target="../media/image17.tiff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0.png"/><Relationship Id="rId16" Type="http://schemas.openxmlformats.org/officeDocument/2006/relationships/image" Target="../media/image30.png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image" Target="../media/image20.tiff"/><Relationship Id="rId19" Type="http://schemas.openxmlformats.org/officeDocument/2006/relationships/image" Target="../media/image22.tiff"/><Relationship Id="rId4" Type="http://schemas.openxmlformats.org/officeDocument/2006/relationships/image" Target="../media/image9.png"/><Relationship Id="rId9" Type="http://schemas.openxmlformats.org/officeDocument/2006/relationships/image" Target="../media/image19.tiff"/><Relationship Id="rId14" Type="http://schemas.openxmlformats.org/officeDocument/2006/relationships/image" Target="../media/image28.png"/><Relationship Id="rId2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tiff"/><Relationship Id="rId2" Type="http://schemas.openxmlformats.org/officeDocument/2006/relationships/image" Target="../media/image10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tiff"/><Relationship Id="rId5" Type="http://schemas.openxmlformats.org/officeDocument/2006/relationships/image" Target="../media/image9.png"/><Relationship Id="rId15" Type="http://schemas.openxmlformats.org/officeDocument/2006/relationships/image" Target="../media/image21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tiff"/><Relationship Id="rId2" Type="http://schemas.openxmlformats.org/officeDocument/2006/relationships/image" Target="../media/image10.pn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tiff"/><Relationship Id="rId5" Type="http://schemas.openxmlformats.org/officeDocument/2006/relationships/image" Target="../media/image9.png"/><Relationship Id="rId15" Type="http://schemas.openxmlformats.org/officeDocument/2006/relationships/image" Target="../media/image21.tiff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2362200"/>
            <a:ext cx="11220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</a:rPr>
              <a:t>YEKBUN </a:t>
            </a:r>
            <a:r>
              <a:rPr lang="de-DE" sz="11500" b="1" dirty="0" err="1">
                <a:solidFill>
                  <a:schemeClr val="bg1"/>
                </a:solidFill>
              </a:rPr>
              <a:t>Section</a:t>
            </a:r>
            <a:endParaRPr lang="de-DE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2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Grafik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4676479"/>
            <a:ext cx="2804147" cy="2063183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49364" y="415996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Uploaded</a:t>
            </a:r>
            <a:endParaRPr lang="de-DE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714270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Past</a:t>
            </a:r>
            <a:r>
              <a:rPr lang="de-DE" dirty="0"/>
              <a:t> Streams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6698050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E045EB1B-3E8C-AB4E-96E7-555A3CD6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986" y="4979710"/>
            <a:ext cx="2797884" cy="1765782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433BDC4-D77D-444C-AA00-1A3909B996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6964" y="831753"/>
            <a:ext cx="216000" cy="216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18BCAB06-F3C7-6F4F-8E42-A5D68ACAC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55352" y="-3178300"/>
            <a:ext cx="216000" cy="216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4297D1E2-238D-A543-BA31-2344AB7E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5" y="4676479"/>
            <a:ext cx="2804147" cy="2063183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0D0AB4AB-A08D-344C-8B7B-E1BBD628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28" y="4979710"/>
            <a:ext cx="2797884" cy="1765782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2A4D80B5-B35C-9047-8E51-E7DAE338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2" y="4676479"/>
            <a:ext cx="2804147" cy="2063183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BBEC279A-43B0-1F42-BFCA-12960171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095" y="4979710"/>
            <a:ext cx="2797884" cy="1765782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F4F66776-CC02-3A46-8806-335B75B6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824" y="4676479"/>
            <a:ext cx="2804147" cy="2063183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62F7F090-E376-CF44-8D2E-43FBB6CF3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87" y="4979710"/>
            <a:ext cx="2797884" cy="1765782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40B36949-C933-9D4F-8A6C-DD3055E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75" y="7675874"/>
            <a:ext cx="2804147" cy="2063183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054AAFB2-8E14-3F43-A21E-1A2EC619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638" y="7979105"/>
            <a:ext cx="2797884" cy="1765782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93D1948B-E276-7D4F-8283-743BF781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17" y="7675874"/>
            <a:ext cx="2804147" cy="2063183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8DE78247-15E7-7A40-80CC-1252D57E0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380" y="7979105"/>
            <a:ext cx="2797884" cy="1765782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D9A11E8D-1919-F54D-B380-1341F774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84" y="7675874"/>
            <a:ext cx="2804147" cy="206318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112AEA48-28F2-B247-A1B8-9D853ED21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747" y="7979105"/>
            <a:ext cx="2797884" cy="1765782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F0774A54-DC56-B74E-8948-D91F82BB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76" y="7675874"/>
            <a:ext cx="2804147" cy="2063183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1D93A3C6-504B-5641-86B3-9EAC96FA2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739" y="7979105"/>
            <a:ext cx="2797884" cy="1765782"/>
          </a:xfrm>
          <a:prstGeom prst="rect">
            <a:avLst/>
          </a:prstGeom>
        </p:spPr>
      </p:pic>
      <p:cxnSp>
        <p:nvCxnSpPr>
          <p:cNvPr id="104" name="Gerade Verbindung 14">
            <a:extLst>
              <a:ext uri="{FF2B5EF4-FFF2-40B4-BE49-F238E27FC236}">
                <a16:creationId xmlns:a16="http://schemas.microsoft.com/office/drawing/2014/main" id="{FB33E780-FD4B-CA4F-A53D-4FA4B3CB128C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D6EA5FA2-3E5E-994B-8AB2-D870621803FA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06" name="Gerade Verbindung 25">
            <a:extLst>
              <a:ext uri="{FF2B5EF4-FFF2-40B4-BE49-F238E27FC236}">
                <a16:creationId xmlns:a16="http://schemas.microsoft.com/office/drawing/2014/main" id="{0D0E1F9F-7E89-F04F-83AF-77C22175C8C0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BE340E59-B5FD-754E-84A9-57E839FFDB47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CBF371B2-EC49-704D-A3A0-766A2D39A9A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8F226E8E-091D-AE48-8508-701A2C1ABAE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8BAAB5ED-89EB-014D-A053-D9103A2B6DBD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11" name="Textfeld 110">
            <a:extLst>
              <a:ext uri="{FF2B5EF4-FFF2-40B4-BE49-F238E27FC236}">
                <a16:creationId xmlns:a16="http://schemas.microsoft.com/office/drawing/2014/main" id="{3E61BBCC-028F-9D49-93BF-9B776A5D9389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D17D1EC3-DF97-4240-A87F-83430E75624A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EC01DDAD-4B55-0044-8143-E6D3DDDABB07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14449A18-923C-1A47-BD9F-0A35BA34229A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E5146E21-0F8A-2E4F-B83B-5077EBC5F52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7871DBC9-1C28-1540-8E1D-7E284C847458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17" name="Grafik 116">
            <a:extLst>
              <a:ext uri="{FF2B5EF4-FFF2-40B4-BE49-F238E27FC236}">
                <a16:creationId xmlns:a16="http://schemas.microsoft.com/office/drawing/2014/main" id="{C116EBEC-C0DD-E84E-ABE4-39DD0B91E7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7184938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cxnSp>
        <p:nvCxnSpPr>
          <p:cNvPr id="67" name="Gerade Verbindung 14">
            <a:extLst>
              <a:ext uri="{FF2B5EF4-FFF2-40B4-BE49-F238E27FC236}">
                <a16:creationId xmlns:a16="http://schemas.microsoft.com/office/drawing/2014/main" id="{E0BE4AFD-C5C7-034A-92D5-8F089213F1EE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161B736C-1907-704D-9D1C-94F75835AEA2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69" name="Gerade Verbindung 25">
            <a:extLst>
              <a:ext uri="{FF2B5EF4-FFF2-40B4-BE49-F238E27FC236}">
                <a16:creationId xmlns:a16="http://schemas.microsoft.com/office/drawing/2014/main" id="{B70ACBA7-D061-4740-95F6-964856EFB074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7A9520D5-2D3C-DD42-8B74-1CF89D36C864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4EF71237-F45C-934D-B4C8-A277DDFEBB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76" name="Textfeld 75">
            <a:extLst>
              <a:ext uri="{FF2B5EF4-FFF2-40B4-BE49-F238E27FC236}">
                <a16:creationId xmlns:a16="http://schemas.microsoft.com/office/drawing/2014/main" id="{47E90CB3-3D4D-7C45-B3FD-37DDB0F8BC6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46DCABD7-2964-0F4E-A758-7D506E6D266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4048AD7C-0A8D-4F42-92DF-75898D3BB047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1FEF1609-C4C3-5B4F-A722-4CD868F6120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D0416D62-3B3D-FC4C-BEBC-063A955410E6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7B8B280F-1617-5349-9418-FA01745E383C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B5029ACF-83D7-AA47-8CC4-33495BF03AA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433BDC4-D77D-444C-AA00-1A3909B996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6964" y="831753"/>
            <a:ext cx="216000" cy="216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18BCAB06-F3C7-6F4F-8E42-A5D68ACAC0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55352" y="-3178300"/>
            <a:ext cx="216000" cy="216000"/>
          </a:xfrm>
          <a:prstGeom prst="rect">
            <a:avLst/>
          </a:prstGeom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8C1CDD86-39CE-5642-9F22-DF4565737EC2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232485-3BE3-9A40-8D58-B0FDF7D85B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  <p:sp>
        <p:nvSpPr>
          <p:cNvPr id="105" name="Textfeld 104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0784" y="4159964"/>
            <a:ext cx="21501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Artist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713544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Artist</a:t>
            </a:r>
          </a:p>
        </p:txBody>
      </p:sp>
      <p:sp>
        <p:nvSpPr>
          <p:cNvPr id="107" name="Rechteck 106"/>
          <p:cNvSpPr/>
          <p:nvPr/>
        </p:nvSpPr>
        <p:spPr>
          <a:xfrm>
            <a:off x="161388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1388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1388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11" name="Rechteck 110"/>
          <p:cNvSpPr/>
          <p:nvPr/>
        </p:nvSpPr>
        <p:spPr>
          <a:xfrm>
            <a:off x="409480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09480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09480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15" name="Rechteck 114"/>
          <p:cNvSpPr/>
          <p:nvPr/>
        </p:nvSpPr>
        <p:spPr>
          <a:xfrm>
            <a:off x="657572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7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7572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7572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19" name="Rechteck 118"/>
          <p:cNvSpPr/>
          <p:nvPr/>
        </p:nvSpPr>
        <p:spPr>
          <a:xfrm>
            <a:off x="905664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1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5664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5664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3" name="Rechteck 122"/>
          <p:cNvSpPr/>
          <p:nvPr/>
        </p:nvSpPr>
        <p:spPr>
          <a:xfrm>
            <a:off x="1153756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6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3756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3756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45" name="Rechteck 144"/>
          <p:cNvSpPr/>
          <p:nvPr/>
        </p:nvSpPr>
        <p:spPr>
          <a:xfrm>
            <a:off x="162483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8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2483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2483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51" name="Rechteck 150"/>
          <p:cNvSpPr/>
          <p:nvPr/>
        </p:nvSpPr>
        <p:spPr>
          <a:xfrm>
            <a:off x="410575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10575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feld 15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10575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55" name="Rechteck 154"/>
          <p:cNvSpPr/>
          <p:nvPr/>
        </p:nvSpPr>
        <p:spPr>
          <a:xfrm>
            <a:off x="658667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2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8667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8667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64" name="Rechteck 163"/>
          <p:cNvSpPr/>
          <p:nvPr/>
        </p:nvSpPr>
        <p:spPr>
          <a:xfrm>
            <a:off x="906759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6759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feld 16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6759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71" name="Rechteck 170"/>
          <p:cNvSpPr/>
          <p:nvPr/>
        </p:nvSpPr>
        <p:spPr>
          <a:xfrm>
            <a:off x="1154851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4851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4851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8036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2851532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285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0784" y="4159964"/>
            <a:ext cx="21501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Music Upload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713544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Kurmanci</a:t>
            </a:r>
            <a:endParaRPr lang="de-DE" dirty="0"/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7725853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cxnSp>
        <p:nvCxnSpPr>
          <p:cNvPr id="67" name="Gerade Verbindung 14">
            <a:extLst>
              <a:ext uri="{FF2B5EF4-FFF2-40B4-BE49-F238E27FC236}">
                <a16:creationId xmlns:a16="http://schemas.microsoft.com/office/drawing/2014/main" id="{E0BE4AFD-C5C7-034A-92D5-8F089213F1EE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161B736C-1907-704D-9D1C-94F75835AEA2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69" name="Gerade Verbindung 25">
            <a:extLst>
              <a:ext uri="{FF2B5EF4-FFF2-40B4-BE49-F238E27FC236}">
                <a16:creationId xmlns:a16="http://schemas.microsoft.com/office/drawing/2014/main" id="{B70ACBA7-D061-4740-95F6-964856EFB074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7A9520D5-2D3C-DD42-8B74-1CF89D36C864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4EF71237-F45C-934D-B4C8-A277DDFEBB9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76" name="Textfeld 75">
            <a:extLst>
              <a:ext uri="{FF2B5EF4-FFF2-40B4-BE49-F238E27FC236}">
                <a16:creationId xmlns:a16="http://schemas.microsoft.com/office/drawing/2014/main" id="{47E90CB3-3D4D-7C45-B3FD-37DDB0F8BC6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46DCABD7-2964-0F4E-A758-7D506E6D266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4048AD7C-0A8D-4F42-92DF-75898D3BB047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1FEF1609-C4C3-5B4F-A722-4CD868F6120A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D0416D62-3B3D-FC4C-BEBC-063A955410E6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7B8B280F-1617-5349-9418-FA01745E383C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B5029ACF-83D7-AA47-8CC4-33495BF03AA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433BDC4-D77D-444C-AA00-1A3909B996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6964" y="831753"/>
            <a:ext cx="216000" cy="216000"/>
          </a:xfrm>
          <a:prstGeom prst="rect">
            <a:avLst/>
          </a:prstGeom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8C1CDD86-39CE-5642-9F22-DF4565737EC2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232485-3BE3-9A40-8D58-B0FDF7D85B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61388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97" y="5070409"/>
            <a:ext cx="1742483" cy="1742483"/>
          </a:xfrm>
          <a:prstGeom prst="rect">
            <a:avLst/>
          </a:prstGeom>
        </p:spPr>
      </p:pic>
      <p:cxnSp>
        <p:nvCxnSpPr>
          <p:cNvPr id="105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1388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1388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64" name="Rechteck 163"/>
          <p:cNvSpPr/>
          <p:nvPr/>
        </p:nvSpPr>
        <p:spPr>
          <a:xfrm>
            <a:off x="409480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7" name="Grafik 16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117" y="5070409"/>
            <a:ext cx="1742483" cy="1742483"/>
          </a:xfrm>
          <a:prstGeom prst="rect">
            <a:avLst/>
          </a:prstGeom>
        </p:spPr>
      </p:pic>
      <p:cxnSp>
        <p:nvCxnSpPr>
          <p:cNvPr id="16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09480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feld 16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09480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71" name="Rechteck 170"/>
          <p:cNvSpPr/>
          <p:nvPr/>
        </p:nvSpPr>
        <p:spPr>
          <a:xfrm>
            <a:off x="657572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2" name="Grafik 17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37" y="5070409"/>
            <a:ext cx="1742483" cy="1742483"/>
          </a:xfrm>
          <a:prstGeom prst="rect">
            <a:avLst/>
          </a:prstGeom>
        </p:spPr>
      </p:pic>
      <p:cxnSp>
        <p:nvCxnSpPr>
          <p:cNvPr id="17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7572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feld 17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7572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75" name="Rechteck 174"/>
          <p:cNvSpPr/>
          <p:nvPr/>
        </p:nvSpPr>
        <p:spPr>
          <a:xfrm>
            <a:off x="905664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6" name="Grafik 17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957" y="5070409"/>
            <a:ext cx="1742483" cy="1742483"/>
          </a:xfrm>
          <a:prstGeom prst="rect">
            <a:avLst/>
          </a:prstGeom>
        </p:spPr>
      </p:pic>
      <p:cxnSp>
        <p:nvCxnSpPr>
          <p:cNvPr id="177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5664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feld 177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5664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79" name="Rechteck 178"/>
          <p:cNvSpPr/>
          <p:nvPr/>
        </p:nvSpPr>
        <p:spPr>
          <a:xfrm>
            <a:off x="11537565" y="463057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0" name="Grafik 17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877" y="5070409"/>
            <a:ext cx="1742483" cy="1742483"/>
          </a:xfrm>
          <a:prstGeom prst="rect">
            <a:avLst/>
          </a:prstGeom>
        </p:spPr>
      </p:pic>
      <p:cxnSp>
        <p:nvCxnSpPr>
          <p:cNvPr id="181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37565" y="498864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37566" y="466135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83" name="Rechteck 182"/>
          <p:cNvSpPr/>
          <p:nvPr/>
        </p:nvSpPr>
        <p:spPr>
          <a:xfrm>
            <a:off x="162483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4" name="Grafik 18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45" y="8018685"/>
            <a:ext cx="1742483" cy="1742483"/>
          </a:xfrm>
          <a:prstGeom prst="rect">
            <a:avLst/>
          </a:prstGeom>
        </p:spPr>
      </p:pic>
      <p:cxnSp>
        <p:nvCxnSpPr>
          <p:cNvPr id="185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2483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2483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87" name="Rechteck 186"/>
          <p:cNvSpPr/>
          <p:nvPr/>
        </p:nvSpPr>
        <p:spPr>
          <a:xfrm>
            <a:off x="410575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8" name="Grafik 18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065" y="8018685"/>
            <a:ext cx="1742483" cy="1742483"/>
          </a:xfrm>
          <a:prstGeom prst="rect">
            <a:avLst/>
          </a:prstGeom>
        </p:spPr>
      </p:pic>
      <p:cxnSp>
        <p:nvCxnSpPr>
          <p:cNvPr id="1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10575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feld 18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10575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91" name="Rechteck 190"/>
          <p:cNvSpPr/>
          <p:nvPr/>
        </p:nvSpPr>
        <p:spPr>
          <a:xfrm>
            <a:off x="658667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2" name="Grafik 1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85" y="8018685"/>
            <a:ext cx="1742483" cy="1742483"/>
          </a:xfrm>
          <a:prstGeom prst="rect">
            <a:avLst/>
          </a:prstGeom>
        </p:spPr>
      </p:pic>
      <p:cxnSp>
        <p:nvCxnSpPr>
          <p:cNvPr id="19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8667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feld 19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8667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95" name="Rechteck 194"/>
          <p:cNvSpPr/>
          <p:nvPr/>
        </p:nvSpPr>
        <p:spPr>
          <a:xfrm>
            <a:off x="906759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6" name="Grafik 19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05" y="8018685"/>
            <a:ext cx="1742483" cy="1742483"/>
          </a:xfrm>
          <a:prstGeom prst="rect">
            <a:avLst/>
          </a:prstGeom>
        </p:spPr>
      </p:pic>
      <p:cxnSp>
        <p:nvCxnSpPr>
          <p:cNvPr id="197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6759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feld 197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6759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04" name="Rechteck 203"/>
          <p:cNvSpPr/>
          <p:nvPr/>
        </p:nvSpPr>
        <p:spPr>
          <a:xfrm>
            <a:off x="11548513" y="7578852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7" name="Grafik 20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825" y="8018685"/>
            <a:ext cx="1742483" cy="1742483"/>
          </a:xfrm>
          <a:prstGeom prst="rect">
            <a:avLst/>
          </a:prstGeom>
        </p:spPr>
      </p:pic>
      <p:cxnSp>
        <p:nvCxnSpPr>
          <p:cNvPr id="208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48513" y="7936924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feld 208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48514" y="7609628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32" name="Textfeld 231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14628" y="10180699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Sixani</a:t>
            </a:r>
            <a:endParaRPr lang="de-DE" dirty="0"/>
          </a:p>
        </p:txBody>
      </p:sp>
      <p:sp>
        <p:nvSpPr>
          <p:cNvPr id="233" name="Rechteck 232"/>
          <p:cNvSpPr/>
          <p:nvPr/>
        </p:nvSpPr>
        <p:spPr>
          <a:xfrm>
            <a:off x="1649738" y="1062410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4" name="Grafik 2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050" y="11063939"/>
            <a:ext cx="1742483" cy="1742483"/>
          </a:xfrm>
          <a:prstGeom prst="rect">
            <a:avLst/>
          </a:prstGeom>
        </p:spPr>
      </p:pic>
      <p:cxnSp>
        <p:nvCxnSpPr>
          <p:cNvPr id="235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49738" y="1098217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feld 23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49739" y="1065488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37" name="Rechteck 236"/>
          <p:cNvSpPr/>
          <p:nvPr/>
        </p:nvSpPr>
        <p:spPr>
          <a:xfrm>
            <a:off x="4130658" y="1062410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8" name="Grafik 2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70" y="11063939"/>
            <a:ext cx="1742483" cy="1742483"/>
          </a:xfrm>
          <a:prstGeom prst="rect">
            <a:avLst/>
          </a:prstGeom>
        </p:spPr>
      </p:pic>
      <p:cxnSp>
        <p:nvCxnSpPr>
          <p:cNvPr id="23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130658" y="1098217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feld 23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130659" y="1065488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41" name="Rechteck 240"/>
          <p:cNvSpPr/>
          <p:nvPr/>
        </p:nvSpPr>
        <p:spPr>
          <a:xfrm>
            <a:off x="6611578" y="1062410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2" name="Grafik 24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90" y="11063939"/>
            <a:ext cx="1742483" cy="1742483"/>
          </a:xfrm>
          <a:prstGeom prst="rect">
            <a:avLst/>
          </a:prstGeom>
        </p:spPr>
      </p:pic>
      <p:cxnSp>
        <p:nvCxnSpPr>
          <p:cNvPr id="243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611578" y="1098217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feld 24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611579" y="1065488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45" name="Rechteck 244"/>
          <p:cNvSpPr/>
          <p:nvPr/>
        </p:nvSpPr>
        <p:spPr>
          <a:xfrm>
            <a:off x="9092498" y="1062410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46" name="Grafik 2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810" y="11063939"/>
            <a:ext cx="1742483" cy="1742483"/>
          </a:xfrm>
          <a:prstGeom prst="rect">
            <a:avLst/>
          </a:prstGeom>
        </p:spPr>
      </p:pic>
      <p:cxnSp>
        <p:nvCxnSpPr>
          <p:cNvPr id="247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92498" y="1098217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feld 247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92499" y="1065488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49" name="Rechteck 248"/>
          <p:cNvSpPr/>
          <p:nvPr/>
        </p:nvSpPr>
        <p:spPr>
          <a:xfrm>
            <a:off x="11573418" y="10624106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0" name="Grafik 24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730" y="11063939"/>
            <a:ext cx="1742483" cy="1742483"/>
          </a:xfrm>
          <a:prstGeom prst="rect">
            <a:avLst/>
          </a:prstGeom>
        </p:spPr>
      </p:pic>
      <p:cxnSp>
        <p:nvCxnSpPr>
          <p:cNvPr id="251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73418" y="10982178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feld 251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73419" y="10654882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4157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2851532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2851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7725853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cxnSp>
        <p:nvCxnSpPr>
          <p:cNvPr id="67" name="Gerade Verbindung 14">
            <a:extLst>
              <a:ext uri="{FF2B5EF4-FFF2-40B4-BE49-F238E27FC236}">
                <a16:creationId xmlns:a16="http://schemas.microsoft.com/office/drawing/2014/main" id="{E0BE4AFD-C5C7-034A-92D5-8F089213F1EE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>
            <a:extLst>
              <a:ext uri="{FF2B5EF4-FFF2-40B4-BE49-F238E27FC236}">
                <a16:creationId xmlns:a16="http://schemas.microsoft.com/office/drawing/2014/main" id="{161B736C-1907-704D-9D1C-94F75835AEA2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69" name="Gerade Verbindung 25">
            <a:extLst>
              <a:ext uri="{FF2B5EF4-FFF2-40B4-BE49-F238E27FC236}">
                <a16:creationId xmlns:a16="http://schemas.microsoft.com/office/drawing/2014/main" id="{B70ACBA7-D061-4740-95F6-964856EFB074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7A9520D5-2D3C-DD42-8B74-1CF89D36C864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pic>
        <p:nvPicPr>
          <p:cNvPr id="75" name="Grafik 74">
            <a:extLst>
              <a:ext uri="{FF2B5EF4-FFF2-40B4-BE49-F238E27FC236}">
                <a16:creationId xmlns:a16="http://schemas.microsoft.com/office/drawing/2014/main" id="{4EF71237-F45C-934D-B4C8-A277DDFEBB9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76" name="Textfeld 75">
            <a:extLst>
              <a:ext uri="{FF2B5EF4-FFF2-40B4-BE49-F238E27FC236}">
                <a16:creationId xmlns:a16="http://schemas.microsoft.com/office/drawing/2014/main" id="{47E90CB3-3D4D-7C45-B3FD-37DDB0F8BC6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7" name="Grafik 76">
            <a:extLst>
              <a:ext uri="{FF2B5EF4-FFF2-40B4-BE49-F238E27FC236}">
                <a16:creationId xmlns:a16="http://schemas.microsoft.com/office/drawing/2014/main" id="{46DCABD7-2964-0F4E-A758-7D506E6D266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78" name="Textfeld 77">
            <a:extLst>
              <a:ext uri="{FF2B5EF4-FFF2-40B4-BE49-F238E27FC236}">
                <a16:creationId xmlns:a16="http://schemas.microsoft.com/office/drawing/2014/main" id="{4048AD7C-0A8D-4F42-92DF-75898D3BB047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79" name="Grafik 78">
            <a:extLst>
              <a:ext uri="{FF2B5EF4-FFF2-40B4-BE49-F238E27FC236}">
                <a16:creationId xmlns:a16="http://schemas.microsoft.com/office/drawing/2014/main" id="{1FEF1609-C4C3-5B4F-A722-4CD868F6120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D0416D62-3B3D-FC4C-BEBC-063A955410E6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sp>
        <p:nvSpPr>
          <p:cNvPr id="87" name="Textfeld 86">
            <a:extLst>
              <a:ext uri="{FF2B5EF4-FFF2-40B4-BE49-F238E27FC236}">
                <a16:creationId xmlns:a16="http://schemas.microsoft.com/office/drawing/2014/main" id="{7B8B280F-1617-5349-9418-FA01745E383C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88" name="Grafik 87">
            <a:extLst>
              <a:ext uri="{FF2B5EF4-FFF2-40B4-BE49-F238E27FC236}">
                <a16:creationId xmlns:a16="http://schemas.microsoft.com/office/drawing/2014/main" id="{B5029ACF-83D7-AA47-8CC4-33495BF03A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8C1CDD86-39CE-5642-9F22-DF4565737EC2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232485-3BE3-9A40-8D58-B0FDF7D85B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  <p:sp>
        <p:nvSpPr>
          <p:cNvPr id="120" name="Rechteck 119"/>
          <p:cNvSpPr/>
          <p:nvPr/>
        </p:nvSpPr>
        <p:spPr>
          <a:xfrm>
            <a:off x="1535974" y="161374"/>
            <a:ext cx="4136686" cy="1713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1" name="Grafik 1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7289" y="125362"/>
            <a:ext cx="8053179" cy="1382292"/>
          </a:xfrm>
          <a:prstGeom prst="rect">
            <a:avLst/>
          </a:prstGeom>
        </p:spPr>
      </p:pic>
      <p:pic>
        <p:nvPicPr>
          <p:cNvPr id="122" name="Grafik 1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7289" y="1530556"/>
            <a:ext cx="8053179" cy="1382292"/>
          </a:xfrm>
          <a:prstGeom prst="rect">
            <a:avLst/>
          </a:prstGeom>
        </p:spPr>
      </p:pic>
      <p:pic>
        <p:nvPicPr>
          <p:cNvPr id="123" name="Grafik 1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7289" y="2935750"/>
            <a:ext cx="8053179" cy="1382292"/>
          </a:xfrm>
          <a:prstGeom prst="rect">
            <a:avLst/>
          </a:prstGeom>
        </p:spPr>
      </p:pic>
      <p:pic>
        <p:nvPicPr>
          <p:cNvPr id="124" name="Grafik 1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7289" y="4340944"/>
            <a:ext cx="8053179" cy="1382292"/>
          </a:xfrm>
          <a:prstGeom prst="rect">
            <a:avLst/>
          </a:prstGeom>
        </p:spPr>
      </p:pic>
      <p:pic>
        <p:nvPicPr>
          <p:cNvPr id="125" name="Grafik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012" y="240765"/>
            <a:ext cx="1121249" cy="783770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53153AB9-0EB6-3149-9B02-50A3397956C6}"/>
              </a:ext>
            </a:extLst>
          </p:cNvPr>
          <p:cNvSpPr txBox="1"/>
          <p:nvPr/>
        </p:nvSpPr>
        <p:spPr>
          <a:xfrm>
            <a:off x="2736080" y="128833"/>
            <a:ext cx="2923179" cy="892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400" b="1" dirty="0"/>
              <a:t>Playlist Name </a:t>
            </a:r>
            <a:endParaRPr lang="de-DE" sz="2000" b="1" dirty="0"/>
          </a:p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</a:rPr>
              <a:t>Total 20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</a:rPr>
              <a:t>songs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/>
          </a:p>
        </p:txBody>
      </p:sp>
      <p:pic>
        <p:nvPicPr>
          <p:cNvPr id="127" name="Grafik 1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0183" y="1475242"/>
            <a:ext cx="4136687" cy="399619"/>
          </a:xfrm>
          <a:prstGeom prst="rect">
            <a:avLst/>
          </a:prstGeom>
        </p:spPr>
      </p:pic>
      <p:pic>
        <p:nvPicPr>
          <p:cNvPr id="128" name="Grafik 127"/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91" y="822983"/>
            <a:ext cx="162000" cy="162000"/>
          </a:xfrm>
          <a:prstGeom prst="rect">
            <a:avLst/>
          </a:prstGeom>
        </p:spPr>
      </p:pic>
      <p:sp>
        <p:nvSpPr>
          <p:cNvPr id="129" name="Textfeld 128"/>
          <p:cNvSpPr txBox="1"/>
          <p:nvPr/>
        </p:nvSpPr>
        <p:spPr>
          <a:xfrm>
            <a:off x="2951275" y="745034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12.12.2010</a:t>
            </a:r>
            <a:endParaRPr lang="de-DE" sz="1400" b="1" dirty="0"/>
          </a:p>
        </p:txBody>
      </p:sp>
      <p:pic>
        <p:nvPicPr>
          <p:cNvPr id="130" name="Grafik 129"/>
          <p:cNvPicPr>
            <a:picLocks noChangeAspect="1"/>
          </p:cNvPicPr>
          <p:nvPr/>
        </p:nvPicPr>
        <p:blipFill>
          <a:blip r:embed="rId1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70" y="261012"/>
            <a:ext cx="162000" cy="162000"/>
          </a:xfrm>
          <a:prstGeom prst="rect">
            <a:avLst/>
          </a:prstGeom>
        </p:spPr>
      </p:pic>
      <p:pic>
        <p:nvPicPr>
          <p:cNvPr id="131" name="Grafik 1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76267" y="1162218"/>
            <a:ext cx="779968" cy="198972"/>
          </a:xfrm>
          <a:prstGeom prst="rect">
            <a:avLst/>
          </a:prstGeom>
        </p:spPr>
      </p:pic>
      <p:pic>
        <p:nvPicPr>
          <p:cNvPr id="132" name="Grafik 131"/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28" y="1187301"/>
            <a:ext cx="144000" cy="144000"/>
          </a:xfrm>
          <a:prstGeom prst="rect">
            <a:avLst/>
          </a:prstGeom>
        </p:spPr>
      </p:pic>
      <p:sp>
        <p:nvSpPr>
          <p:cNvPr id="133" name="Textfeld 132"/>
          <p:cNvSpPr txBox="1"/>
          <p:nvPr/>
        </p:nvSpPr>
        <p:spPr>
          <a:xfrm>
            <a:off x="1764962" y="1126918"/>
            <a:ext cx="2962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1.500.258                                   2.500</a:t>
            </a:r>
            <a:endParaRPr lang="de-DE" sz="1200" dirty="0"/>
          </a:p>
        </p:txBody>
      </p:sp>
      <p:pic>
        <p:nvPicPr>
          <p:cNvPr id="134" name="Grafik 133"/>
          <p:cNvPicPr>
            <a:picLocks noChangeAspect="1"/>
          </p:cNvPicPr>
          <p:nvPr/>
        </p:nvPicPr>
        <p:blipFill>
          <a:blip r:embed="rId2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88" y="1200405"/>
            <a:ext cx="144000" cy="144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7D2F7DD-EF29-5643-BF17-2459F4BCE70B}"/>
              </a:ext>
            </a:extLst>
          </p:cNvPr>
          <p:cNvSpPr/>
          <p:nvPr/>
        </p:nvSpPr>
        <p:spPr>
          <a:xfrm>
            <a:off x="5741871" y="161374"/>
            <a:ext cx="1976400" cy="1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62A4277-CA31-EB49-BC9F-F956F9D24FF2}"/>
              </a:ext>
            </a:extLst>
          </p:cNvPr>
          <p:cNvSpPr/>
          <p:nvPr/>
        </p:nvSpPr>
        <p:spPr>
          <a:xfrm>
            <a:off x="5763791" y="1567607"/>
            <a:ext cx="1976400" cy="1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6F1D364C-1AF6-F84D-9CC6-8F587856C862}"/>
              </a:ext>
            </a:extLst>
          </p:cNvPr>
          <p:cNvSpPr/>
          <p:nvPr/>
        </p:nvSpPr>
        <p:spPr>
          <a:xfrm>
            <a:off x="5764771" y="2973840"/>
            <a:ext cx="1976400" cy="1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F9BB2D-680B-C94F-A219-4AC20CDDFFBE}"/>
              </a:ext>
            </a:extLst>
          </p:cNvPr>
          <p:cNvSpPr/>
          <p:nvPr/>
        </p:nvSpPr>
        <p:spPr>
          <a:xfrm>
            <a:off x="5763791" y="4374584"/>
            <a:ext cx="1976400" cy="128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4A59F86C-2BD2-984A-84DF-A512B069859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55" y="4526645"/>
            <a:ext cx="1090311" cy="1090311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E4A46EE3-6F2B-664E-8C7D-4DEC9A89748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68" y="3081740"/>
            <a:ext cx="1090311" cy="1090311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96BD5E12-8746-5543-BE32-E3BF23167D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81" y="1636835"/>
            <a:ext cx="1090311" cy="1090311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81CCE8CE-73C0-AE40-8D96-4A25A008701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94" y="249080"/>
            <a:ext cx="1090311" cy="1090311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61E7A8E5-14A7-CB42-9ED6-60BF023FE8A7}"/>
              </a:ext>
            </a:extLst>
          </p:cNvPr>
          <p:cNvSpPr txBox="1"/>
          <p:nvPr/>
        </p:nvSpPr>
        <p:spPr>
          <a:xfrm>
            <a:off x="1540184" y="1505246"/>
            <a:ext cx="4132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Play  All</a:t>
            </a:r>
            <a:endParaRPr lang="de-DE" sz="1600" b="1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94D2468-D5D2-DA45-8663-B3AE7617803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67291" y="1565293"/>
            <a:ext cx="203405" cy="2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3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09600" y="2362200"/>
            <a:ext cx="11220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 err="1">
                <a:solidFill>
                  <a:schemeClr val="bg1"/>
                </a:solidFill>
              </a:rPr>
              <a:t>Zarok</a:t>
            </a:r>
            <a:r>
              <a:rPr lang="de-DE" sz="11500" b="1" dirty="0">
                <a:solidFill>
                  <a:schemeClr val="bg1"/>
                </a:solidFill>
              </a:rPr>
              <a:t> </a:t>
            </a:r>
            <a:r>
              <a:rPr lang="de-DE" sz="11500" b="1" dirty="0" err="1">
                <a:solidFill>
                  <a:schemeClr val="bg1"/>
                </a:solidFill>
              </a:rPr>
              <a:t>Section</a:t>
            </a:r>
            <a:endParaRPr lang="de-DE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79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608" y="-1"/>
            <a:ext cx="14882623" cy="9966071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9966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Grafik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63" y="4045481"/>
            <a:ext cx="2901271" cy="2311843"/>
          </a:xfrm>
          <a:prstGeom prst="rect">
            <a:avLst/>
          </a:prstGeom>
        </p:spPr>
      </p:pic>
      <p:pic>
        <p:nvPicPr>
          <p:cNvPr id="147" name="Grafik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65" y="4042702"/>
            <a:ext cx="2901271" cy="2311843"/>
          </a:xfrm>
          <a:prstGeom prst="rect">
            <a:avLst/>
          </a:prstGeom>
        </p:spPr>
      </p:pic>
      <p:pic>
        <p:nvPicPr>
          <p:cNvPr id="148" name="Grafik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71" y="4042702"/>
            <a:ext cx="2901271" cy="2311843"/>
          </a:xfrm>
          <a:prstGeom prst="rect">
            <a:avLst/>
          </a:prstGeom>
        </p:spPr>
      </p:pic>
      <p:pic>
        <p:nvPicPr>
          <p:cNvPr id="149" name="Grafik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277" y="4049032"/>
            <a:ext cx="2901271" cy="2311843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49364" y="3528966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Uploads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631449" y="6474338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2" name="Grafik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46" y="7205860"/>
            <a:ext cx="2901271" cy="2311843"/>
          </a:xfrm>
          <a:prstGeom prst="rect">
            <a:avLst/>
          </a:prstGeom>
        </p:spPr>
      </p:pic>
      <p:pic>
        <p:nvPicPr>
          <p:cNvPr id="153" name="Grafik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48" y="7203081"/>
            <a:ext cx="2901271" cy="2311843"/>
          </a:xfrm>
          <a:prstGeom prst="rect">
            <a:avLst/>
          </a:prstGeom>
        </p:spPr>
      </p:pic>
      <p:pic>
        <p:nvPicPr>
          <p:cNvPr id="154" name="Grafik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54" y="7203081"/>
            <a:ext cx="2901271" cy="2311843"/>
          </a:xfrm>
          <a:prstGeom prst="rect">
            <a:avLst/>
          </a:prstGeom>
        </p:spPr>
      </p:pic>
      <p:pic>
        <p:nvPicPr>
          <p:cNvPr id="155" name="Grafik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260" y="7209411"/>
            <a:ext cx="2901271" cy="2311843"/>
          </a:xfrm>
          <a:prstGeom prst="rect">
            <a:avLst/>
          </a:prstGeom>
        </p:spPr>
      </p:pic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61347" y="668934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Video Clips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cxnSp>
        <p:nvCxnSpPr>
          <p:cNvPr id="162" name="Gerade Verbindung 25">
            <a:extLst>
              <a:ext uri="{FF2B5EF4-FFF2-40B4-BE49-F238E27FC236}">
                <a16:creationId xmlns:a16="http://schemas.microsoft.com/office/drawing/2014/main" id="{0E986EA0-7A44-0A49-8C89-D3A0237DB8DD}"/>
              </a:ext>
            </a:extLst>
          </p:cNvPr>
          <p:cNvCxnSpPr/>
          <p:nvPr/>
        </p:nvCxnSpPr>
        <p:spPr>
          <a:xfrm>
            <a:off x="-978159" y="5223370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feld 162">
            <a:extLst>
              <a:ext uri="{FF2B5EF4-FFF2-40B4-BE49-F238E27FC236}">
                <a16:creationId xmlns:a16="http://schemas.microsoft.com/office/drawing/2014/main" id="{D15C4318-DE58-8945-B1C3-8F2CA9836667}"/>
              </a:ext>
            </a:extLst>
          </p:cNvPr>
          <p:cNvSpPr txBox="1"/>
          <p:nvPr/>
        </p:nvSpPr>
        <p:spPr>
          <a:xfrm>
            <a:off x="-964404" y="5380233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Categorys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E5DEC898-CD9C-7C4E-8981-7596D3DCA650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165" name="Abgerundetes Rechteck 164"/>
          <p:cNvSpPr/>
          <p:nvPr/>
        </p:nvSpPr>
        <p:spPr>
          <a:xfrm>
            <a:off x="-996156" y="2740487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5" y="2221976"/>
            <a:ext cx="20986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F0D057D4-9FCB-7949-943A-4EE39EAFA6B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-780770" y="5964338"/>
            <a:ext cx="180000" cy="180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A2C9EF57-0CE3-C44B-8396-0524E708EB6D}"/>
              </a:ext>
            </a:extLst>
          </p:cNvPr>
          <p:cNvSpPr txBox="1"/>
          <p:nvPr/>
        </p:nvSpPr>
        <p:spPr>
          <a:xfrm>
            <a:off x="-512478" y="589040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6C42EFF0-3E95-114C-BBA8-80F76007C3F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-793981" y="6408744"/>
            <a:ext cx="180000" cy="180000"/>
          </a:xfrm>
          <a:prstGeom prst="rect">
            <a:avLst/>
          </a:prstGeom>
        </p:spPr>
      </p:pic>
      <p:sp>
        <p:nvSpPr>
          <p:cNvPr id="180" name="Textfeld 179">
            <a:extLst>
              <a:ext uri="{FF2B5EF4-FFF2-40B4-BE49-F238E27FC236}">
                <a16:creationId xmlns:a16="http://schemas.microsoft.com/office/drawing/2014/main" id="{AA8D7EFF-0E29-124E-A26C-4904FF48D97D}"/>
              </a:ext>
            </a:extLst>
          </p:cNvPr>
          <p:cNvSpPr txBox="1"/>
          <p:nvPr/>
        </p:nvSpPr>
        <p:spPr>
          <a:xfrm>
            <a:off x="-525689" y="6334808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686A6989-4D9F-E14E-B865-3CD3DF4A92C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-807192" y="6853150"/>
            <a:ext cx="180000" cy="180000"/>
          </a:xfrm>
          <a:prstGeom prst="rect">
            <a:avLst/>
          </a:prstGeom>
        </p:spPr>
      </p:pic>
      <p:sp>
        <p:nvSpPr>
          <p:cNvPr id="182" name="Textfeld 181">
            <a:extLst>
              <a:ext uri="{FF2B5EF4-FFF2-40B4-BE49-F238E27FC236}">
                <a16:creationId xmlns:a16="http://schemas.microsoft.com/office/drawing/2014/main" id="{26975F0B-8384-6E42-9456-B1447001F1A4}"/>
              </a:ext>
            </a:extLst>
          </p:cNvPr>
          <p:cNvSpPr txBox="1"/>
          <p:nvPr/>
        </p:nvSpPr>
        <p:spPr>
          <a:xfrm>
            <a:off x="-538900" y="6779214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53153AB9-0EB6-3149-9B02-50A3397956C6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184" name="Textfeld 183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185" name="Grafik 184">
            <a:extLst>
              <a:ext uri="{FF2B5EF4-FFF2-40B4-BE49-F238E27FC236}">
                <a16:creationId xmlns:a16="http://schemas.microsoft.com/office/drawing/2014/main" id="{07571725-63E9-554F-A7E6-A15BB901913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186" name="Grafik 185">
            <a:extLst>
              <a:ext uri="{FF2B5EF4-FFF2-40B4-BE49-F238E27FC236}">
                <a16:creationId xmlns:a16="http://schemas.microsoft.com/office/drawing/2014/main" id="{507E0D18-79AA-EE4A-B962-99323121845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53153AB9-0EB6-3149-9B02-50A3397956C6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188" name="Grafik 1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0"/>
            <a:ext cx="12231506" cy="3210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3041" y="473574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0585" y="469480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432" y="287532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2793" y="285076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6052" y="140230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123749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332817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10504" y="1497514"/>
            <a:ext cx="352024" cy="352024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5E80DFF-1078-F446-8D6D-4734308DF3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-636174" y="2746337"/>
            <a:ext cx="20558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63726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3825267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My</a:t>
            </a:r>
            <a:r>
              <a:rPr lang="de-DE" sz="2000" dirty="0"/>
              <a:t> Best Videos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F7036C50-B8F5-CC4D-9510-195CAD14E700}"/>
              </a:ext>
            </a:extLst>
          </p:cNvPr>
          <p:cNvSpPr txBox="1"/>
          <p:nvPr/>
        </p:nvSpPr>
        <p:spPr>
          <a:xfrm>
            <a:off x="1616041" y="3982346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My</a:t>
            </a:r>
            <a:r>
              <a:rPr lang="de-DE" dirty="0"/>
              <a:t> Live Stream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DC900907-3D60-A445-9335-F20558BB7D0C}"/>
              </a:ext>
            </a:extLst>
          </p:cNvPr>
          <p:cNvSpPr/>
          <p:nvPr/>
        </p:nvSpPr>
        <p:spPr>
          <a:xfrm>
            <a:off x="1685374" y="4570887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FDF7FEC4-3933-104B-B649-8DF5CAC36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5372" y="4581113"/>
            <a:ext cx="2901273" cy="1903105"/>
          </a:xfrm>
          <a:prstGeom prst="rect">
            <a:avLst/>
          </a:prstGeom>
        </p:spPr>
      </p:pic>
      <p:sp>
        <p:nvSpPr>
          <p:cNvPr id="102" name="Textfeld 101">
            <a:extLst>
              <a:ext uri="{FF2B5EF4-FFF2-40B4-BE49-F238E27FC236}">
                <a16:creationId xmlns:a16="http://schemas.microsoft.com/office/drawing/2014/main" id="{E9354074-35E1-944A-991C-7530B74D6AC6}"/>
              </a:ext>
            </a:extLst>
          </p:cNvPr>
          <p:cNvSpPr txBox="1"/>
          <p:nvPr/>
        </p:nvSpPr>
        <p:spPr>
          <a:xfrm>
            <a:off x="4033950" y="6187462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5DB41F6-2DB6-CD43-B678-70209BB388DB}"/>
              </a:ext>
            </a:extLst>
          </p:cNvPr>
          <p:cNvSpPr txBox="1"/>
          <p:nvPr/>
        </p:nvSpPr>
        <p:spPr>
          <a:xfrm>
            <a:off x="4277196" y="4581113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28435B5B-0184-A149-9D10-4280CB7CCC0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358578" y="4615141"/>
            <a:ext cx="180000" cy="180000"/>
          </a:xfrm>
          <a:prstGeom prst="rect">
            <a:avLst/>
          </a:prstGeom>
        </p:spPr>
      </p:pic>
      <p:cxnSp>
        <p:nvCxnSpPr>
          <p:cNvPr id="105" name="Gerader Verbinder 157">
            <a:extLst>
              <a:ext uri="{FF2B5EF4-FFF2-40B4-BE49-F238E27FC236}">
                <a16:creationId xmlns:a16="http://schemas.microsoft.com/office/drawing/2014/main" id="{E23DF7D8-DED5-4D4A-9E75-E29AE8598D76}"/>
              </a:ext>
            </a:extLst>
          </p:cNvPr>
          <p:cNvCxnSpPr/>
          <p:nvPr/>
        </p:nvCxnSpPr>
        <p:spPr>
          <a:xfrm>
            <a:off x="1691274" y="6470495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fik 105">
            <a:extLst>
              <a:ext uri="{FF2B5EF4-FFF2-40B4-BE49-F238E27FC236}">
                <a16:creationId xmlns:a16="http://schemas.microsoft.com/office/drawing/2014/main" id="{CE14928C-B2D1-7C45-841C-C7D5FF4A5C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2276" y="5986255"/>
            <a:ext cx="470453" cy="458543"/>
          </a:xfrm>
          <a:prstGeom prst="rect">
            <a:avLst/>
          </a:prstGeom>
        </p:spPr>
      </p:pic>
      <p:sp>
        <p:nvSpPr>
          <p:cNvPr id="107" name="Textfeld 106">
            <a:extLst>
              <a:ext uri="{FF2B5EF4-FFF2-40B4-BE49-F238E27FC236}">
                <a16:creationId xmlns:a16="http://schemas.microsoft.com/office/drawing/2014/main" id="{5994FC52-AB5D-B442-B31C-375901464433}"/>
              </a:ext>
            </a:extLst>
          </p:cNvPr>
          <p:cNvSpPr txBox="1"/>
          <p:nvPr/>
        </p:nvSpPr>
        <p:spPr>
          <a:xfrm>
            <a:off x="5184710" y="5957028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0E32CDAD-75DE-E34E-8867-97EB6BFE42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56" y="6048329"/>
            <a:ext cx="144000" cy="1440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B8DB9224-4476-974C-B4C6-CB987EEE6485}"/>
              </a:ext>
            </a:extLst>
          </p:cNvPr>
          <p:cNvSpPr txBox="1"/>
          <p:nvPr/>
        </p:nvSpPr>
        <p:spPr>
          <a:xfrm>
            <a:off x="4668027" y="4554443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8A8DEFAF-19FB-114F-8060-C9281136DB1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60" y="4663340"/>
            <a:ext cx="162000" cy="162000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5192EC6E-6C1D-A049-AE52-5F3A3BE267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46" y="4979714"/>
            <a:ext cx="162000" cy="162000"/>
          </a:xfrm>
          <a:prstGeom prst="rect">
            <a:avLst/>
          </a:prstGeom>
        </p:spPr>
      </p:pic>
      <p:sp>
        <p:nvSpPr>
          <p:cNvPr id="112" name="Textfeld 111">
            <a:extLst>
              <a:ext uri="{FF2B5EF4-FFF2-40B4-BE49-F238E27FC236}">
                <a16:creationId xmlns:a16="http://schemas.microsoft.com/office/drawing/2014/main" id="{710794A6-DD0F-F149-9AEE-DAB18EFCA1D9}"/>
              </a:ext>
            </a:extLst>
          </p:cNvPr>
          <p:cNvSpPr txBox="1"/>
          <p:nvPr/>
        </p:nvSpPr>
        <p:spPr>
          <a:xfrm>
            <a:off x="4932930" y="4901765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6D35045A-A50A-8B4E-9983-83C48FD087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43295" y="6133927"/>
            <a:ext cx="1269563" cy="323868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BDFFE8F5-1583-1546-BA01-768E433FB05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03" y="6220138"/>
            <a:ext cx="211703" cy="211703"/>
          </a:xfrm>
          <a:prstGeom prst="rect">
            <a:avLst/>
          </a:prstGeom>
        </p:spPr>
      </p:pic>
      <p:sp>
        <p:nvSpPr>
          <p:cNvPr id="117" name="Textfeld 116">
            <a:extLst>
              <a:ext uri="{FF2B5EF4-FFF2-40B4-BE49-F238E27FC236}">
                <a16:creationId xmlns:a16="http://schemas.microsoft.com/office/drawing/2014/main" id="{A9DE1093-2961-DE45-8141-0938473E5259}"/>
              </a:ext>
            </a:extLst>
          </p:cNvPr>
          <p:cNvSpPr txBox="1"/>
          <p:nvPr/>
        </p:nvSpPr>
        <p:spPr>
          <a:xfrm>
            <a:off x="9952218" y="6122606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18" name="Grafik 117">
            <a:extLst>
              <a:ext uri="{FF2B5EF4-FFF2-40B4-BE49-F238E27FC236}">
                <a16:creationId xmlns:a16="http://schemas.microsoft.com/office/drawing/2014/main" id="{38A0D658-D863-9A4B-BDCE-64F62678052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299" y="6220138"/>
            <a:ext cx="211704" cy="211704"/>
          </a:xfrm>
          <a:prstGeom prst="rect">
            <a:avLst/>
          </a:prstGeom>
        </p:spPr>
      </p:pic>
      <p:sp>
        <p:nvSpPr>
          <p:cNvPr id="119" name="Abgerundetes Rechteck 118">
            <a:extLst>
              <a:ext uri="{FF2B5EF4-FFF2-40B4-BE49-F238E27FC236}">
                <a16:creationId xmlns:a16="http://schemas.microsoft.com/office/drawing/2014/main" id="{443ED244-11CF-C74C-8F9E-5D6274D9B9E7}"/>
              </a:ext>
            </a:extLst>
          </p:cNvPr>
          <p:cNvSpPr/>
          <p:nvPr/>
        </p:nvSpPr>
        <p:spPr>
          <a:xfrm>
            <a:off x="10554637" y="3980382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FFE3735F-4308-A946-B2D5-271905A2A5CA}"/>
              </a:ext>
            </a:extLst>
          </p:cNvPr>
          <p:cNvSpPr txBox="1"/>
          <p:nvPr/>
        </p:nvSpPr>
        <p:spPr>
          <a:xfrm>
            <a:off x="1630883" y="686322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My</a:t>
            </a:r>
            <a:r>
              <a:rPr lang="de-DE" dirty="0"/>
              <a:t> Uploads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44931FC-F636-214B-A0B8-F6A363DDDAAB}"/>
              </a:ext>
            </a:extLst>
          </p:cNvPr>
          <p:cNvSpPr/>
          <p:nvPr/>
        </p:nvSpPr>
        <p:spPr>
          <a:xfrm>
            <a:off x="1700216" y="745176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5871C535-6D59-3B4F-9CB6-EF76535A9A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0214" y="7461991"/>
            <a:ext cx="2901273" cy="1903105"/>
          </a:xfrm>
          <a:prstGeom prst="rect">
            <a:avLst/>
          </a:prstGeom>
        </p:spPr>
      </p:pic>
      <p:sp>
        <p:nvSpPr>
          <p:cNvPr id="123" name="Textfeld 122">
            <a:extLst>
              <a:ext uri="{FF2B5EF4-FFF2-40B4-BE49-F238E27FC236}">
                <a16:creationId xmlns:a16="http://schemas.microsoft.com/office/drawing/2014/main" id="{0213BBFC-4839-B34F-AC84-6A3F9567E83B}"/>
              </a:ext>
            </a:extLst>
          </p:cNvPr>
          <p:cNvSpPr txBox="1"/>
          <p:nvPr/>
        </p:nvSpPr>
        <p:spPr>
          <a:xfrm>
            <a:off x="4048792" y="906834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40B4B43-417B-9145-B5D5-FD34D80280A6}"/>
              </a:ext>
            </a:extLst>
          </p:cNvPr>
          <p:cNvSpPr txBox="1"/>
          <p:nvPr/>
        </p:nvSpPr>
        <p:spPr>
          <a:xfrm>
            <a:off x="4292038" y="746199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25" name="Grafik 124">
            <a:extLst>
              <a:ext uri="{FF2B5EF4-FFF2-40B4-BE49-F238E27FC236}">
                <a16:creationId xmlns:a16="http://schemas.microsoft.com/office/drawing/2014/main" id="{CE682533-A183-1B4C-AC06-1A0EF7FB82D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373420" y="7496019"/>
            <a:ext cx="180000" cy="180000"/>
          </a:xfrm>
          <a:prstGeom prst="rect">
            <a:avLst/>
          </a:prstGeom>
        </p:spPr>
      </p:pic>
      <p:cxnSp>
        <p:nvCxnSpPr>
          <p:cNvPr id="126" name="Gerader Verbinder 197">
            <a:extLst>
              <a:ext uri="{FF2B5EF4-FFF2-40B4-BE49-F238E27FC236}">
                <a16:creationId xmlns:a16="http://schemas.microsoft.com/office/drawing/2014/main" id="{26E9A77F-B7A9-1648-A83E-31DC348EE5DB}"/>
              </a:ext>
            </a:extLst>
          </p:cNvPr>
          <p:cNvCxnSpPr/>
          <p:nvPr/>
        </p:nvCxnSpPr>
        <p:spPr>
          <a:xfrm>
            <a:off x="1706116" y="935137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fik 126">
            <a:extLst>
              <a:ext uri="{FF2B5EF4-FFF2-40B4-BE49-F238E27FC236}">
                <a16:creationId xmlns:a16="http://schemas.microsoft.com/office/drawing/2014/main" id="{8F196EA3-9D08-4C4F-8D8C-C306EB85D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7118" y="8867133"/>
            <a:ext cx="470453" cy="458543"/>
          </a:xfrm>
          <a:prstGeom prst="rect">
            <a:avLst/>
          </a:prstGeom>
        </p:spPr>
      </p:pic>
      <p:sp>
        <p:nvSpPr>
          <p:cNvPr id="128" name="Textfeld 127">
            <a:extLst>
              <a:ext uri="{FF2B5EF4-FFF2-40B4-BE49-F238E27FC236}">
                <a16:creationId xmlns:a16="http://schemas.microsoft.com/office/drawing/2014/main" id="{E93237CF-D591-874D-9D8C-D7ECD33FF69C}"/>
              </a:ext>
            </a:extLst>
          </p:cNvPr>
          <p:cNvSpPr txBox="1"/>
          <p:nvPr/>
        </p:nvSpPr>
        <p:spPr>
          <a:xfrm>
            <a:off x="5199552" y="883790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18DEA4AF-0BA9-B040-9B7F-FBC8A1CDE7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98" y="8929207"/>
            <a:ext cx="144000" cy="144000"/>
          </a:xfrm>
          <a:prstGeom prst="rect">
            <a:avLst/>
          </a:prstGeom>
        </p:spPr>
      </p:pic>
      <p:sp>
        <p:nvSpPr>
          <p:cNvPr id="130" name="Textfeld 129">
            <a:extLst>
              <a:ext uri="{FF2B5EF4-FFF2-40B4-BE49-F238E27FC236}">
                <a16:creationId xmlns:a16="http://schemas.microsoft.com/office/drawing/2014/main" id="{F37D7D06-A0E3-2E43-8A1D-4744EA0FEC06}"/>
              </a:ext>
            </a:extLst>
          </p:cNvPr>
          <p:cNvSpPr txBox="1"/>
          <p:nvPr/>
        </p:nvSpPr>
        <p:spPr>
          <a:xfrm>
            <a:off x="4682869" y="743532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05CDD842-F4F4-4D4E-9ED0-7A7BD3DAF2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902" y="7544218"/>
            <a:ext cx="162000" cy="162000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BC65C0B5-1887-874A-8D32-86739E381F6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88" y="7860592"/>
            <a:ext cx="162000" cy="162000"/>
          </a:xfrm>
          <a:prstGeom prst="rect">
            <a:avLst/>
          </a:prstGeom>
        </p:spPr>
      </p:pic>
      <p:sp>
        <p:nvSpPr>
          <p:cNvPr id="133" name="Textfeld 132">
            <a:extLst>
              <a:ext uri="{FF2B5EF4-FFF2-40B4-BE49-F238E27FC236}">
                <a16:creationId xmlns:a16="http://schemas.microsoft.com/office/drawing/2014/main" id="{FEEED197-B887-3C4A-9DE0-BC4AA989DF59}"/>
              </a:ext>
            </a:extLst>
          </p:cNvPr>
          <p:cNvSpPr txBox="1"/>
          <p:nvPr/>
        </p:nvSpPr>
        <p:spPr>
          <a:xfrm>
            <a:off x="4947772" y="778264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36" name="Grafik 135">
            <a:extLst>
              <a:ext uri="{FF2B5EF4-FFF2-40B4-BE49-F238E27FC236}">
                <a16:creationId xmlns:a16="http://schemas.microsoft.com/office/drawing/2014/main" id="{B4AD4471-EE64-7045-B2C7-0BD5CD3522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58137" y="9014805"/>
            <a:ext cx="1269563" cy="323868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B14F7F29-4F77-AC42-8019-FE54219CA7F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45" y="9101016"/>
            <a:ext cx="211703" cy="211703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C494A7CB-5DF6-9546-892D-553F29A5D3DB}"/>
              </a:ext>
            </a:extLst>
          </p:cNvPr>
          <p:cNvSpPr txBox="1"/>
          <p:nvPr/>
        </p:nvSpPr>
        <p:spPr>
          <a:xfrm>
            <a:off x="9967060" y="900348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6A4A983F-52FA-7A4D-9A21-F38456C4F53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41" y="9101016"/>
            <a:ext cx="211704" cy="211704"/>
          </a:xfrm>
          <a:prstGeom prst="rect">
            <a:avLst/>
          </a:prstGeom>
        </p:spPr>
      </p:pic>
      <p:cxnSp>
        <p:nvCxnSpPr>
          <p:cNvPr id="140" name="Gerade Verbindung 14">
            <a:extLst>
              <a:ext uri="{FF2B5EF4-FFF2-40B4-BE49-F238E27FC236}">
                <a16:creationId xmlns:a16="http://schemas.microsoft.com/office/drawing/2014/main" id="{9C42DEB3-FFA1-994B-970D-E006FFCE0CDB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CC2048F4-E35C-CA42-BEB4-0CC9FB305DFA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45" name="Gerade Verbindung 25">
            <a:extLst>
              <a:ext uri="{FF2B5EF4-FFF2-40B4-BE49-F238E27FC236}">
                <a16:creationId xmlns:a16="http://schemas.microsoft.com/office/drawing/2014/main" id="{DCC54F2F-C73A-C24A-9E57-D436ED40F9A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92BB5405-4EC4-E94F-9DDA-2B0154DD262F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30CC5B3D-D2AA-C74C-A2DC-9534A3D3D39C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117D044F-8BDF-5D4A-B909-D3564B376757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5E58E125-33C9-5546-B05F-28EF8D3B70A6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64" name="Textfeld 163">
            <a:extLst>
              <a:ext uri="{FF2B5EF4-FFF2-40B4-BE49-F238E27FC236}">
                <a16:creationId xmlns:a16="http://schemas.microsoft.com/office/drawing/2014/main" id="{8BED124E-DD36-444B-A462-E34A6A3E3AA6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95C5CFE2-AB35-484E-85EE-13432E4F0DF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69" name="Textfeld 168">
            <a:extLst>
              <a:ext uri="{FF2B5EF4-FFF2-40B4-BE49-F238E27FC236}">
                <a16:creationId xmlns:a16="http://schemas.microsoft.com/office/drawing/2014/main" id="{291D0DDA-7132-9247-BC46-0B2B2EA20606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D08BCF83-A28D-4748-A5A0-9B38BCBE5A94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5B0ACDC7-F563-D947-80A6-167AAFB24EA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72" name="Textfeld 171">
            <a:extLst>
              <a:ext uri="{FF2B5EF4-FFF2-40B4-BE49-F238E27FC236}">
                <a16:creationId xmlns:a16="http://schemas.microsoft.com/office/drawing/2014/main" id="{AB7B04AA-9B21-C74C-9249-46090D9B4805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73" name="Grafik 172">
            <a:extLst>
              <a:ext uri="{FF2B5EF4-FFF2-40B4-BE49-F238E27FC236}">
                <a16:creationId xmlns:a16="http://schemas.microsoft.com/office/drawing/2014/main" id="{C393A8AF-FE63-0941-BA2B-2D33BD6BF2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6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4265526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C4D6E387-D1BB-9444-BC82-519C2DBB29DD}"/>
              </a:ext>
            </a:extLst>
          </p:cNvPr>
          <p:cNvSpPr txBox="1"/>
          <p:nvPr/>
        </p:nvSpPr>
        <p:spPr>
          <a:xfrm>
            <a:off x="1565091" y="12021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later</a:t>
            </a:r>
            <a:endParaRPr lang="de-DE" dirty="0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827301F6-D55E-5345-AFAF-FE980DFC4D92}"/>
              </a:ext>
            </a:extLst>
          </p:cNvPr>
          <p:cNvSpPr/>
          <p:nvPr/>
        </p:nvSpPr>
        <p:spPr>
          <a:xfrm>
            <a:off x="1634424" y="70875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4" name="Grafik 133">
            <a:extLst>
              <a:ext uri="{FF2B5EF4-FFF2-40B4-BE49-F238E27FC236}">
                <a16:creationId xmlns:a16="http://schemas.microsoft.com/office/drawing/2014/main" id="{04B40A77-D13C-AD47-A63C-69C4D2F3A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22" y="718981"/>
            <a:ext cx="2901273" cy="1903105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7E1DA99B-FBA7-E840-860C-8D60CE522044}"/>
              </a:ext>
            </a:extLst>
          </p:cNvPr>
          <p:cNvSpPr txBox="1"/>
          <p:nvPr/>
        </p:nvSpPr>
        <p:spPr>
          <a:xfrm>
            <a:off x="3983000" y="232533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97A7C9DF-5444-5344-A89C-08C817C97D1A}"/>
              </a:ext>
            </a:extLst>
          </p:cNvPr>
          <p:cNvSpPr txBox="1"/>
          <p:nvPr/>
        </p:nvSpPr>
        <p:spPr>
          <a:xfrm>
            <a:off x="4226246" y="71898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42" name="Grafik 141">
            <a:extLst>
              <a:ext uri="{FF2B5EF4-FFF2-40B4-BE49-F238E27FC236}">
                <a16:creationId xmlns:a16="http://schemas.microsoft.com/office/drawing/2014/main" id="{B90825CD-AF91-574C-A274-64A0A413185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07628" y="753009"/>
            <a:ext cx="180000" cy="180000"/>
          </a:xfrm>
          <a:prstGeom prst="rect">
            <a:avLst/>
          </a:prstGeom>
        </p:spPr>
      </p:pic>
      <p:cxnSp>
        <p:nvCxnSpPr>
          <p:cNvPr id="145" name="Gerader Verbinder 131">
            <a:extLst>
              <a:ext uri="{FF2B5EF4-FFF2-40B4-BE49-F238E27FC236}">
                <a16:creationId xmlns:a16="http://schemas.microsoft.com/office/drawing/2014/main" id="{9BAF2A9D-21D8-7245-9D48-879765897E4C}"/>
              </a:ext>
            </a:extLst>
          </p:cNvPr>
          <p:cNvCxnSpPr/>
          <p:nvPr/>
        </p:nvCxnSpPr>
        <p:spPr>
          <a:xfrm>
            <a:off x="1640324" y="260836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B81A3051-120F-A649-B1D1-1EB378FCC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326" y="2124123"/>
            <a:ext cx="470453" cy="458543"/>
          </a:xfrm>
          <a:prstGeom prst="rect">
            <a:avLst/>
          </a:prstGeom>
        </p:spPr>
      </p:pic>
      <p:sp>
        <p:nvSpPr>
          <p:cNvPr id="147" name="Textfeld 146">
            <a:extLst>
              <a:ext uri="{FF2B5EF4-FFF2-40B4-BE49-F238E27FC236}">
                <a16:creationId xmlns:a16="http://schemas.microsoft.com/office/drawing/2014/main" id="{C2595045-B00B-BA49-B85A-D16D214EB732}"/>
              </a:ext>
            </a:extLst>
          </p:cNvPr>
          <p:cNvSpPr txBox="1"/>
          <p:nvPr/>
        </p:nvSpPr>
        <p:spPr>
          <a:xfrm>
            <a:off x="5133760" y="209489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6501A814-DA54-A04E-B4C0-9FE798E6A7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6" y="2186197"/>
            <a:ext cx="144000" cy="144000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EBEA3A36-62F0-E446-A480-DDC822A424BC}"/>
              </a:ext>
            </a:extLst>
          </p:cNvPr>
          <p:cNvSpPr txBox="1"/>
          <p:nvPr/>
        </p:nvSpPr>
        <p:spPr>
          <a:xfrm>
            <a:off x="4617077" y="69231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218E120F-CCA5-0B48-8007-1978F94AB5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10" y="801208"/>
            <a:ext cx="162000" cy="162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546762C0-5518-7B4C-B89D-872B6EACE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6" y="1117582"/>
            <a:ext cx="162000" cy="162000"/>
          </a:xfrm>
          <a:prstGeom prst="rect">
            <a:avLst/>
          </a:prstGeom>
        </p:spPr>
      </p:pic>
      <p:sp>
        <p:nvSpPr>
          <p:cNvPr id="152" name="Textfeld 151">
            <a:extLst>
              <a:ext uri="{FF2B5EF4-FFF2-40B4-BE49-F238E27FC236}">
                <a16:creationId xmlns:a16="http://schemas.microsoft.com/office/drawing/2014/main" id="{3CDA6627-788C-9941-A5EB-2F2BDD18A89D}"/>
              </a:ext>
            </a:extLst>
          </p:cNvPr>
          <p:cNvSpPr txBox="1"/>
          <p:nvPr/>
        </p:nvSpPr>
        <p:spPr>
          <a:xfrm>
            <a:off x="4881980" y="103963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6AA4EF-9C87-4949-B6B4-60B6197E9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92345" y="2271795"/>
            <a:ext cx="1269563" cy="323868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3320C59E-5F38-D144-876C-CE43CFACE8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3" y="2358006"/>
            <a:ext cx="211703" cy="211703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6537E6CD-73DA-BE44-A6C7-2C8B18D310BA}"/>
              </a:ext>
            </a:extLst>
          </p:cNvPr>
          <p:cNvSpPr txBox="1"/>
          <p:nvPr/>
        </p:nvSpPr>
        <p:spPr>
          <a:xfrm>
            <a:off x="9901268" y="226047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ADAB2DF8-11D4-BF4A-B734-481F50162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49" y="2358006"/>
            <a:ext cx="211704" cy="211704"/>
          </a:xfrm>
          <a:prstGeom prst="rect">
            <a:avLst/>
          </a:prstGeom>
        </p:spPr>
      </p:pic>
      <p:sp>
        <p:nvSpPr>
          <p:cNvPr id="162" name="Abgerundetes Rechteck 161">
            <a:extLst>
              <a:ext uri="{FF2B5EF4-FFF2-40B4-BE49-F238E27FC236}">
                <a16:creationId xmlns:a16="http://schemas.microsoft.com/office/drawing/2014/main" id="{18F6F8FD-B93F-014D-9BD2-44954590CE5B}"/>
              </a:ext>
            </a:extLst>
          </p:cNvPr>
          <p:cNvSpPr/>
          <p:nvPr/>
        </p:nvSpPr>
        <p:spPr>
          <a:xfrm>
            <a:off x="10503687" y="118250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92731D79-D6C7-A843-92AB-947EC329357E}"/>
              </a:ext>
            </a:extLst>
          </p:cNvPr>
          <p:cNvSpPr/>
          <p:nvPr/>
        </p:nvSpPr>
        <p:spPr>
          <a:xfrm>
            <a:off x="1649266" y="2782542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4F6DFE41-CFA5-8A46-9AF6-552B4CFCE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264" y="2792768"/>
            <a:ext cx="2901273" cy="1903105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A91D67F3-C9D6-864E-A5EE-7821FE34C4EA}"/>
              </a:ext>
            </a:extLst>
          </p:cNvPr>
          <p:cNvSpPr txBox="1"/>
          <p:nvPr/>
        </p:nvSpPr>
        <p:spPr>
          <a:xfrm>
            <a:off x="3997842" y="4399117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8EF2CF0E-2204-D441-A7B2-71F8C66250A0}"/>
              </a:ext>
            </a:extLst>
          </p:cNvPr>
          <p:cNvSpPr txBox="1"/>
          <p:nvPr/>
        </p:nvSpPr>
        <p:spPr>
          <a:xfrm>
            <a:off x="4241088" y="2792768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3503E946-0E97-BA4F-998F-3CD56863AA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22470" y="2826796"/>
            <a:ext cx="180000" cy="180000"/>
          </a:xfrm>
          <a:prstGeom prst="rect">
            <a:avLst/>
          </a:prstGeom>
        </p:spPr>
      </p:pic>
      <p:cxnSp>
        <p:nvCxnSpPr>
          <p:cNvPr id="171" name="Gerader Verbinder 131">
            <a:extLst>
              <a:ext uri="{FF2B5EF4-FFF2-40B4-BE49-F238E27FC236}">
                <a16:creationId xmlns:a16="http://schemas.microsoft.com/office/drawing/2014/main" id="{54C7D4AE-4B3E-8842-B8BB-44B270377DDF}"/>
              </a:ext>
            </a:extLst>
          </p:cNvPr>
          <p:cNvCxnSpPr/>
          <p:nvPr/>
        </p:nvCxnSpPr>
        <p:spPr>
          <a:xfrm>
            <a:off x="1655166" y="4682150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fik 171">
            <a:extLst>
              <a:ext uri="{FF2B5EF4-FFF2-40B4-BE49-F238E27FC236}">
                <a16:creationId xmlns:a16="http://schemas.microsoft.com/office/drawing/2014/main" id="{F77E6B12-14BE-9044-A466-68DDEE94D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168" y="4197910"/>
            <a:ext cx="470453" cy="458543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7E16B3C4-D9AC-A24A-AF1C-F7927A4DFF1A}"/>
              </a:ext>
            </a:extLst>
          </p:cNvPr>
          <p:cNvSpPr txBox="1"/>
          <p:nvPr/>
        </p:nvSpPr>
        <p:spPr>
          <a:xfrm>
            <a:off x="5148602" y="4168683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15E2AD98-A07B-3447-85A3-0BF281C3BF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8" y="4259984"/>
            <a:ext cx="144000" cy="14400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651ACC5-35EC-7442-A90B-DF64A8F2C1AC}"/>
              </a:ext>
            </a:extLst>
          </p:cNvPr>
          <p:cNvSpPr txBox="1"/>
          <p:nvPr/>
        </p:nvSpPr>
        <p:spPr>
          <a:xfrm>
            <a:off x="4631919" y="2766098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A75F996F-178B-BF42-A593-EEE8B7A02F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952" y="2874995"/>
            <a:ext cx="162000" cy="162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74C57640-5CF9-F344-8475-986CDF044FB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8" y="3191369"/>
            <a:ext cx="162000" cy="162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1A33C2EA-6E7E-B44A-9C58-1DC1A6BA6A21}"/>
              </a:ext>
            </a:extLst>
          </p:cNvPr>
          <p:cNvSpPr txBox="1"/>
          <p:nvPr/>
        </p:nvSpPr>
        <p:spPr>
          <a:xfrm>
            <a:off x="4896822" y="3113420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1361751B-6EB0-B148-A6D7-B4DCDA672B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07187" y="4345582"/>
            <a:ext cx="1269563" cy="323868"/>
          </a:xfrm>
          <a:prstGeom prst="rect">
            <a:avLst/>
          </a:prstGeom>
        </p:spPr>
      </p:pic>
      <p:pic>
        <p:nvPicPr>
          <p:cNvPr id="182" name="Grafik 181">
            <a:extLst>
              <a:ext uri="{FF2B5EF4-FFF2-40B4-BE49-F238E27FC236}">
                <a16:creationId xmlns:a16="http://schemas.microsoft.com/office/drawing/2014/main" id="{C23F5476-4A6F-2943-B484-1BE9BF3F603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95" y="4431793"/>
            <a:ext cx="211703" cy="211703"/>
          </a:xfrm>
          <a:prstGeom prst="rect">
            <a:avLst/>
          </a:prstGeom>
        </p:spPr>
      </p:pic>
      <p:sp>
        <p:nvSpPr>
          <p:cNvPr id="183" name="Textfeld 182">
            <a:extLst>
              <a:ext uri="{FF2B5EF4-FFF2-40B4-BE49-F238E27FC236}">
                <a16:creationId xmlns:a16="http://schemas.microsoft.com/office/drawing/2014/main" id="{4AF0E29C-92D1-EF49-84DB-61A081A3FE15}"/>
              </a:ext>
            </a:extLst>
          </p:cNvPr>
          <p:cNvSpPr txBox="1"/>
          <p:nvPr/>
        </p:nvSpPr>
        <p:spPr>
          <a:xfrm>
            <a:off x="9916110" y="4334261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2AA8E76C-7C89-CE4A-A6CE-57373DBEE8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91" y="4431793"/>
            <a:ext cx="211704" cy="211704"/>
          </a:xfrm>
          <a:prstGeom prst="rect">
            <a:avLst/>
          </a:prstGeom>
        </p:spPr>
      </p:pic>
      <p:sp>
        <p:nvSpPr>
          <p:cNvPr id="185" name="Rechteck 184">
            <a:extLst>
              <a:ext uri="{FF2B5EF4-FFF2-40B4-BE49-F238E27FC236}">
                <a16:creationId xmlns:a16="http://schemas.microsoft.com/office/drawing/2014/main" id="{D31DA750-4B48-2541-AA36-3D87724C8085}"/>
              </a:ext>
            </a:extLst>
          </p:cNvPr>
          <p:cNvSpPr/>
          <p:nvPr/>
        </p:nvSpPr>
        <p:spPr>
          <a:xfrm>
            <a:off x="1664108" y="4856329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6" name="Grafik 185">
            <a:extLst>
              <a:ext uri="{FF2B5EF4-FFF2-40B4-BE49-F238E27FC236}">
                <a16:creationId xmlns:a16="http://schemas.microsoft.com/office/drawing/2014/main" id="{EBCEBB6A-F106-0848-98F3-0E9E2D395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106" y="4866555"/>
            <a:ext cx="2901273" cy="1903105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EAD21AA0-223A-844C-842C-09D3AB1A8425}"/>
              </a:ext>
            </a:extLst>
          </p:cNvPr>
          <p:cNvSpPr txBox="1"/>
          <p:nvPr/>
        </p:nvSpPr>
        <p:spPr>
          <a:xfrm>
            <a:off x="4012684" y="6472904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DA5059D8-9489-2048-9CF5-032D3EB29342}"/>
              </a:ext>
            </a:extLst>
          </p:cNvPr>
          <p:cNvSpPr txBox="1"/>
          <p:nvPr/>
        </p:nvSpPr>
        <p:spPr>
          <a:xfrm>
            <a:off x="4255930" y="4866555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7150819B-AD0D-5347-BD95-FDECF4B9F5D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37312" y="4900583"/>
            <a:ext cx="180000" cy="180000"/>
          </a:xfrm>
          <a:prstGeom prst="rect">
            <a:avLst/>
          </a:prstGeom>
        </p:spPr>
      </p:pic>
      <p:cxnSp>
        <p:nvCxnSpPr>
          <p:cNvPr id="190" name="Gerader Verbinder 131">
            <a:extLst>
              <a:ext uri="{FF2B5EF4-FFF2-40B4-BE49-F238E27FC236}">
                <a16:creationId xmlns:a16="http://schemas.microsoft.com/office/drawing/2014/main" id="{9038F1A2-B25B-3A47-9A91-29BC9C8C7CE0}"/>
              </a:ext>
            </a:extLst>
          </p:cNvPr>
          <p:cNvCxnSpPr/>
          <p:nvPr/>
        </p:nvCxnSpPr>
        <p:spPr>
          <a:xfrm>
            <a:off x="1670008" y="6755937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fik 190">
            <a:extLst>
              <a:ext uri="{FF2B5EF4-FFF2-40B4-BE49-F238E27FC236}">
                <a16:creationId xmlns:a16="http://schemas.microsoft.com/office/drawing/2014/main" id="{58DEB75D-3E3C-0645-85E1-9A8E30704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010" y="6271697"/>
            <a:ext cx="470453" cy="458543"/>
          </a:xfrm>
          <a:prstGeom prst="rect">
            <a:avLst/>
          </a:prstGeom>
        </p:spPr>
      </p:pic>
      <p:sp>
        <p:nvSpPr>
          <p:cNvPr id="192" name="Textfeld 191">
            <a:extLst>
              <a:ext uri="{FF2B5EF4-FFF2-40B4-BE49-F238E27FC236}">
                <a16:creationId xmlns:a16="http://schemas.microsoft.com/office/drawing/2014/main" id="{F58D57B8-5831-AC4C-BCCC-7BC0284D05E8}"/>
              </a:ext>
            </a:extLst>
          </p:cNvPr>
          <p:cNvSpPr txBox="1"/>
          <p:nvPr/>
        </p:nvSpPr>
        <p:spPr>
          <a:xfrm>
            <a:off x="5163444" y="6242470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93" name="Grafik 192">
            <a:extLst>
              <a:ext uri="{FF2B5EF4-FFF2-40B4-BE49-F238E27FC236}">
                <a16:creationId xmlns:a16="http://schemas.microsoft.com/office/drawing/2014/main" id="{58CD7923-2402-DE45-A647-BA7402E794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0" y="6333771"/>
            <a:ext cx="144000" cy="144000"/>
          </a:xfrm>
          <a:prstGeom prst="rect">
            <a:avLst/>
          </a:prstGeom>
        </p:spPr>
      </p:pic>
      <p:sp>
        <p:nvSpPr>
          <p:cNvPr id="194" name="Textfeld 193">
            <a:extLst>
              <a:ext uri="{FF2B5EF4-FFF2-40B4-BE49-F238E27FC236}">
                <a16:creationId xmlns:a16="http://schemas.microsoft.com/office/drawing/2014/main" id="{D640FB30-FCC7-5849-893E-A58DCD17BBDD}"/>
              </a:ext>
            </a:extLst>
          </p:cNvPr>
          <p:cNvSpPr txBox="1"/>
          <p:nvPr/>
        </p:nvSpPr>
        <p:spPr>
          <a:xfrm>
            <a:off x="4646761" y="4839885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95" name="Grafik 194">
            <a:extLst>
              <a:ext uri="{FF2B5EF4-FFF2-40B4-BE49-F238E27FC236}">
                <a16:creationId xmlns:a16="http://schemas.microsoft.com/office/drawing/2014/main" id="{02EE356C-1B0B-374E-841B-28E611131EB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94" y="4948782"/>
            <a:ext cx="162000" cy="162000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9201D5DD-945D-0743-A519-C0B947167A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80" y="5265156"/>
            <a:ext cx="162000" cy="162000"/>
          </a:xfrm>
          <a:prstGeom prst="rect">
            <a:avLst/>
          </a:prstGeom>
        </p:spPr>
      </p:pic>
      <p:sp>
        <p:nvSpPr>
          <p:cNvPr id="197" name="Textfeld 196">
            <a:extLst>
              <a:ext uri="{FF2B5EF4-FFF2-40B4-BE49-F238E27FC236}">
                <a16:creationId xmlns:a16="http://schemas.microsoft.com/office/drawing/2014/main" id="{496192F7-EE65-614A-89B0-86B526ADE3F4}"/>
              </a:ext>
            </a:extLst>
          </p:cNvPr>
          <p:cNvSpPr txBox="1"/>
          <p:nvPr/>
        </p:nvSpPr>
        <p:spPr>
          <a:xfrm>
            <a:off x="4911664" y="5187207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207" name="Grafik 206">
            <a:extLst>
              <a:ext uri="{FF2B5EF4-FFF2-40B4-BE49-F238E27FC236}">
                <a16:creationId xmlns:a16="http://schemas.microsoft.com/office/drawing/2014/main" id="{D4ED2F67-DE9C-BD4A-A135-8473A76192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22029" y="6419369"/>
            <a:ext cx="1269563" cy="323868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190BC7E5-1121-FD44-ADDC-668CC98DAA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37" y="6505580"/>
            <a:ext cx="211703" cy="211703"/>
          </a:xfrm>
          <a:prstGeom prst="rect">
            <a:avLst/>
          </a:prstGeom>
        </p:spPr>
      </p:pic>
      <p:sp>
        <p:nvSpPr>
          <p:cNvPr id="209" name="Textfeld 208">
            <a:extLst>
              <a:ext uri="{FF2B5EF4-FFF2-40B4-BE49-F238E27FC236}">
                <a16:creationId xmlns:a16="http://schemas.microsoft.com/office/drawing/2014/main" id="{B1E04107-49B0-C44D-ABA1-4772FFC04834}"/>
              </a:ext>
            </a:extLst>
          </p:cNvPr>
          <p:cNvSpPr txBox="1"/>
          <p:nvPr/>
        </p:nvSpPr>
        <p:spPr>
          <a:xfrm>
            <a:off x="9930952" y="6408048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01946A2B-3580-AC4B-8DF4-3C588182018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33" y="6505580"/>
            <a:ext cx="211704" cy="211704"/>
          </a:xfrm>
          <a:prstGeom prst="rect">
            <a:avLst/>
          </a:prstGeom>
        </p:spPr>
      </p:pic>
      <p:cxnSp>
        <p:nvCxnSpPr>
          <p:cNvPr id="211" name="Gerade Verbindung 14">
            <a:extLst>
              <a:ext uri="{FF2B5EF4-FFF2-40B4-BE49-F238E27FC236}">
                <a16:creationId xmlns:a16="http://schemas.microsoft.com/office/drawing/2014/main" id="{0FF5B8F6-C6EF-2E42-B8D9-E427BECFDCA8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>
            <a:extLst>
              <a:ext uri="{FF2B5EF4-FFF2-40B4-BE49-F238E27FC236}">
                <a16:creationId xmlns:a16="http://schemas.microsoft.com/office/drawing/2014/main" id="{9B2F8085-E504-2D41-B38F-B45CD774192E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213" name="Gerade Verbindung 25">
            <a:extLst>
              <a:ext uri="{FF2B5EF4-FFF2-40B4-BE49-F238E27FC236}">
                <a16:creationId xmlns:a16="http://schemas.microsoft.com/office/drawing/2014/main" id="{C10A69B9-C0ED-564D-9E8D-1F579CBEC2B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feld 214">
            <a:extLst>
              <a:ext uri="{FF2B5EF4-FFF2-40B4-BE49-F238E27FC236}">
                <a16:creationId xmlns:a16="http://schemas.microsoft.com/office/drawing/2014/main" id="{45E1DD40-FD76-644B-BF05-E7D2A90DA5F6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6" name="Grafik 215">
            <a:extLst>
              <a:ext uri="{FF2B5EF4-FFF2-40B4-BE49-F238E27FC236}">
                <a16:creationId xmlns:a16="http://schemas.microsoft.com/office/drawing/2014/main" id="{2BCFE99C-2C4E-614F-B3D1-B7C7893E31E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217" name="Textfeld 216">
            <a:extLst>
              <a:ext uri="{FF2B5EF4-FFF2-40B4-BE49-F238E27FC236}">
                <a16:creationId xmlns:a16="http://schemas.microsoft.com/office/drawing/2014/main" id="{54FB6DF4-BAF1-BC44-8FD3-4CD8F8C89A5C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218" name="Grafik 217">
            <a:extLst>
              <a:ext uri="{FF2B5EF4-FFF2-40B4-BE49-F238E27FC236}">
                <a16:creationId xmlns:a16="http://schemas.microsoft.com/office/drawing/2014/main" id="{DFA637BC-B1D5-904D-BF84-773A7D48750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219" name="Textfeld 218">
            <a:extLst>
              <a:ext uri="{FF2B5EF4-FFF2-40B4-BE49-F238E27FC236}">
                <a16:creationId xmlns:a16="http://schemas.microsoft.com/office/drawing/2014/main" id="{F01172AC-0156-C246-BE1A-E904911D2940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220" name="Grafik 219">
            <a:extLst>
              <a:ext uri="{FF2B5EF4-FFF2-40B4-BE49-F238E27FC236}">
                <a16:creationId xmlns:a16="http://schemas.microsoft.com/office/drawing/2014/main" id="{726B89F0-EFCB-A04F-AFED-A5F3C08B1817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221" name="Textfeld 220">
            <a:extLst>
              <a:ext uri="{FF2B5EF4-FFF2-40B4-BE49-F238E27FC236}">
                <a16:creationId xmlns:a16="http://schemas.microsoft.com/office/drawing/2014/main" id="{ACB0E0FE-FE0C-274F-BCF7-6537208B0DE0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CE85E909-273E-D34D-9F6A-54F55F4BF2E3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223" name="Grafik 222">
            <a:extLst>
              <a:ext uri="{FF2B5EF4-FFF2-40B4-BE49-F238E27FC236}">
                <a16:creationId xmlns:a16="http://schemas.microsoft.com/office/drawing/2014/main" id="{3C9C4D36-BFF4-EE40-A59E-7C4842D59ED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224" name="Textfeld 223">
            <a:extLst>
              <a:ext uri="{FF2B5EF4-FFF2-40B4-BE49-F238E27FC236}">
                <a16:creationId xmlns:a16="http://schemas.microsoft.com/office/drawing/2014/main" id="{D47F692E-140F-6742-B38A-B8C1B1A303FA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225" name="Grafik 224">
            <a:extLst>
              <a:ext uri="{FF2B5EF4-FFF2-40B4-BE49-F238E27FC236}">
                <a16:creationId xmlns:a16="http://schemas.microsoft.com/office/drawing/2014/main" id="{100DDF78-DD19-464F-9B4E-BEA818AE9D4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7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4755390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C4D6E387-D1BB-9444-BC82-519C2DBB29DD}"/>
              </a:ext>
            </a:extLst>
          </p:cNvPr>
          <p:cNvSpPr txBox="1"/>
          <p:nvPr/>
        </p:nvSpPr>
        <p:spPr>
          <a:xfrm>
            <a:off x="1565091" y="12021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827301F6-D55E-5345-AFAF-FE980DFC4D92}"/>
              </a:ext>
            </a:extLst>
          </p:cNvPr>
          <p:cNvSpPr/>
          <p:nvPr/>
        </p:nvSpPr>
        <p:spPr>
          <a:xfrm>
            <a:off x="1634424" y="63618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4" name="Grafik 133">
            <a:extLst>
              <a:ext uri="{FF2B5EF4-FFF2-40B4-BE49-F238E27FC236}">
                <a16:creationId xmlns:a16="http://schemas.microsoft.com/office/drawing/2014/main" id="{04B40A77-D13C-AD47-A63C-69C4D2F3A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22" y="646411"/>
            <a:ext cx="2901273" cy="1903105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7E1DA99B-FBA7-E840-860C-8D60CE522044}"/>
              </a:ext>
            </a:extLst>
          </p:cNvPr>
          <p:cNvSpPr txBox="1"/>
          <p:nvPr/>
        </p:nvSpPr>
        <p:spPr>
          <a:xfrm>
            <a:off x="3983000" y="225276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97A7C9DF-5444-5344-A89C-08C817C97D1A}"/>
              </a:ext>
            </a:extLst>
          </p:cNvPr>
          <p:cNvSpPr txBox="1"/>
          <p:nvPr/>
        </p:nvSpPr>
        <p:spPr>
          <a:xfrm>
            <a:off x="4226246" y="64641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42" name="Grafik 141">
            <a:extLst>
              <a:ext uri="{FF2B5EF4-FFF2-40B4-BE49-F238E27FC236}">
                <a16:creationId xmlns:a16="http://schemas.microsoft.com/office/drawing/2014/main" id="{B90825CD-AF91-574C-A274-64A0A413185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07628" y="680439"/>
            <a:ext cx="180000" cy="180000"/>
          </a:xfrm>
          <a:prstGeom prst="rect">
            <a:avLst/>
          </a:prstGeom>
        </p:spPr>
      </p:pic>
      <p:cxnSp>
        <p:nvCxnSpPr>
          <p:cNvPr id="145" name="Gerader Verbinder 131">
            <a:extLst>
              <a:ext uri="{FF2B5EF4-FFF2-40B4-BE49-F238E27FC236}">
                <a16:creationId xmlns:a16="http://schemas.microsoft.com/office/drawing/2014/main" id="{9BAF2A9D-21D8-7245-9D48-879765897E4C}"/>
              </a:ext>
            </a:extLst>
          </p:cNvPr>
          <p:cNvCxnSpPr/>
          <p:nvPr/>
        </p:nvCxnSpPr>
        <p:spPr>
          <a:xfrm>
            <a:off x="1640324" y="253579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B81A3051-120F-A649-B1D1-1EB378FCC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326" y="2051553"/>
            <a:ext cx="470453" cy="458543"/>
          </a:xfrm>
          <a:prstGeom prst="rect">
            <a:avLst/>
          </a:prstGeom>
        </p:spPr>
      </p:pic>
      <p:sp>
        <p:nvSpPr>
          <p:cNvPr id="147" name="Textfeld 146">
            <a:extLst>
              <a:ext uri="{FF2B5EF4-FFF2-40B4-BE49-F238E27FC236}">
                <a16:creationId xmlns:a16="http://schemas.microsoft.com/office/drawing/2014/main" id="{C2595045-B00B-BA49-B85A-D16D214EB732}"/>
              </a:ext>
            </a:extLst>
          </p:cNvPr>
          <p:cNvSpPr txBox="1"/>
          <p:nvPr/>
        </p:nvSpPr>
        <p:spPr>
          <a:xfrm>
            <a:off x="5133760" y="202232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6501A814-DA54-A04E-B4C0-9FE798E6A7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6" y="2113627"/>
            <a:ext cx="144000" cy="144000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EBEA3A36-62F0-E446-A480-DDC822A424BC}"/>
              </a:ext>
            </a:extLst>
          </p:cNvPr>
          <p:cNvSpPr txBox="1"/>
          <p:nvPr/>
        </p:nvSpPr>
        <p:spPr>
          <a:xfrm>
            <a:off x="4617077" y="61974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218E120F-CCA5-0B48-8007-1978F94AB5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10" y="728638"/>
            <a:ext cx="162000" cy="162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546762C0-5518-7B4C-B89D-872B6EACE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6" y="1045012"/>
            <a:ext cx="162000" cy="162000"/>
          </a:xfrm>
          <a:prstGeom prst="rect">
            <a:avLst/>
          </a:prstGeom>
        </p:spPr>
      </p:pic>
      <p:sp>
        <p:nvSpPr>
          <p:cNvPr id="152" name="Textfeld 151">
            <a:extLst>
              <a:ext uri="{FF2B5EF4-FFF2-40B4-BE49-F238E27FC236}">
                <a16:creationId xmlns:a16="http://schemas.microsoft.com/office/drawing/2014/main" id="{3CDA6627-788C-9941-A5EB-2F2BDD18A89D}"/>
              </a:ext>
            </a:extLst>
          </p:cNvPr>
          <p:cNvSpPr txBox="1"/>
          <p:nvPr/>
        </p:nvSpPr>
        <p:spPr>
          <a:xfrm>
            <a:off x="4881980" y="96706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6AA4EF-9C87-4949-B6B4-60B6197E9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92345" y="2199225"/>
            <a:ext cx="1269563" cy="323868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3320C59E-5F38-D144-876C-CE43CFACE8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3" y="2285436"/>
            <a:ext cx="211703" cy="211703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6537E6CD-73DA-BE44-A6C7-2C8B18D310BA}"/>
              </a:ext>
            </a:extLst>
          </p:cNvPr>
          <p:cNvSpPr txBox="1"/>
          <p:nvPr/>
        </p:nvSpPr>
        <p:spPr>
          <a:xfrm>
            <a:off x="9901268" y="218790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ADAB2DF8-11D4-BF4A-B734-481F50162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49" y="2285436"/>
            <a:ext cx="211704" cy="211704"/>
          </a:xfrm>
          <a:prstGeom prst="rect">
            <a:avLst/>
          </a:prstGeom>
        </p:spPr>
      </p:pic>
      <p:sp>
        <p:nvSpPr>
          <p:cNvPr id="162" name="Abgerundetes Rechteck 161">
            <a:extLst>
              <a:ext uri="{FF2B5EF4-FFF2-40B4-BE49-F238E27FC236}">
                <a16:creationId xmlns:a16="http://schemas.microsoft.com/office/drawing/2014/main" id="{18F6F8FD-B93F-014D-9BD2-44954590CE5B}"/>
              </a:ext>
            </a:extLst>
          </p:cNvPr>
          <p:cNvSpPr/>
          <p:nvPr/>
        </p:nvSpPr>
        <p:spPr>
          <a:xfrm>
            <a:off x="10503687" y="118250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92731D79-D6C7-A843-92AB-947EC329357E}"/>
              </a:ext>
            </a:extLst>
          </p:cNvPr>
          <p:cNvSpPr/>
          <p:nvPr/>
        </p:nvSpPr>
        <p:spPr>
          <a:xfrm>
            <a:off x="1649266" y="2709972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4F6DFE41-CFA5-8A46-9AF6-552B4CFCE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264" y="2720198"/>
            <a:ext cx="2901273" cy="1903105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A91D67F3-C9D6-864E-A5EE-7821FE34C4EA}"/>
              </a:ext>
            </a:extLst>
          </p:cNvPr>
          <p:cNvSpPr txBox="1"/>
          <p:nvPr/>
        </p:nvSpPr>
        <p:spPr>
          <a:xfrm>
            <a:off x="3997842" y="4326547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8EF2CF0E-2204-D441-A7B2-71F8C66250A0}"/>
              </a:ext>
            </a:extLst>
          </p:cNvPr>
          <p:cNvSpPr txBox="1"/>
          <p:nvPr/>
        </p:nvSpPr>
        <p:spPr>
          <a:xfrm>
            <a:off x="4241088" y="2720198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3503E946-0E97-BA4F-998F-3CD56863AA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22470" y="2754226"/>
            <a:ext cx="180000" cy="180000"/>
          </a:xfrm>
          <a:prstGeom prst="rect">
            <a:avLst/>
          </a:prstGeom>
        </p:spPr>
      </p:pic>
      <p:cxnSp>
        <p:nvCxnSpPr>
          <p:cNvPr id="171" name="Gerader Verbinder 131">
            <a:extLst>
              <a:ext uri="{FF2B5EF4-FFF2-40B4-BE49-F238E27FC236}">
                <a16:creationId xmlns:a16="http://schemas.microsoft.com/office/drawing/2014/main" id="{54C7D4AE-4B3E-8842-B8BB-44B270377DDF}"/>
              </a:ext>
            </a:extLst>
          </p:cNvPr>
          <p:cNvCxnSpPr/>
          <p:nvPr/>
        </p:nvCxnSpPr>
        <p:spPr>
          <a:xfrm>
            <a:off x="1655166" y="4609580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fik 171">
            <a:extLst>
              <a:ext uri="{FF2B5EF4-FFF2-40B4-BE49-F238E27FC236}">
                <a16:creationId xmlns:a16="http://schemas.microsoft.com/office/drawing/2014/main" id="{F77E6B12-14BE-9044-A466-68DDEE94D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168" y="4125340"/>
            <a:ext cx="470453" cy="458543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7E16B3C4-D9AC-A24A-AF1C-F7927A4DFF1A}"/>
              </a:ext>
            </a:extLst>
          </p:cNvPr>
          <p:cNvSpPr txBox="1"/>
          <p:nvPr/>
        </p:nvSpPr>
        <p:spPr>
          <a:xfrm>
            <a:off x="5148602" y="4096113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15E2AD98-A07B-3447-85A3-0BF281C3BF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8" y="4187414"/>
            <a:ext cx="144000" cy="14400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651ACC5-35EC-7442-A90B-DF64A8F2C1AC}"/>
              </a:ext>
            </a:extLst>
          </p:cNvPr>
          <p:cNvSpPr txBox="1"/>
          <p:nvPr/>
        </p:nvSpPr>
        <p:spPr>
          <a:xfrm>
            <a:off x="4631919" y="2693528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A75F996F-178B-BF42-A593-EEE8B7A02F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952" y="2802425"/>
            <a:ext cx="162000" cy="162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74C57640-5CF9-F344-8475-986CDF044FB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8" y="3118799"/>
            <a:ext cx="162000" cy="162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1A33C2EA-6E7E-B44A-9C58-1DC1A6BA6A21}"/>
              </a:ext>
            </a:extLst>
          </p:cNvPr>
          <p:cNvSpPr txBox="1"/>
          <p:nvPr/>
        </p:nvSpPr>
        <p:spPr>
          <a:xfrm>
            <a:off x="4896822" y="3040850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1361751B-6EB0-B148-A6D7-B4DCDA672B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07187" y="4273012"/>
            <a:ext cx="1269563" cy="323868"/>
          </a:xfrm>
          <a:prstGeom prst="rect">
            <a:avLst/>
          </a:prstGeom>
        </p:spPr>
      </p:pic>
      <p:pic>
        <p:nvPicPr>
          <p:cNvPr id="182" name="Grafik 181">
            <a:extLst>
              <a:ext uri="{FF2B5EF4-FFF2-40B4-BE49-F238E27FC236}">
                <a16:creationId xmlns:a16="http://schemas.microsoft.com/office/drawing/2014/main" id="{C23F5476-4A6F-2943-B484-1BE9BF3F603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95" y="4359223"/>
            <a:ext cx="211703" cy="211703"/>
          </a:xfrm>
          <a:prstGeom prst="rect">
            <a:avLst/>
          </a:prstGeom>
        </p:spPr>
      </p:pic>
      <p:sp>
        <p:nvSpPr>
          <p:cNvPr id="183" name="Textfeld 182">
            <a:extLst>
              <a:ext uri="{FF2B5EF4-FFF2-40B4-BE49-F238E27FC236}">
                <a16:creationId xmlns:a16="http://schemas.microsoft.com/office/drawing/2014/main" id="{4AF0E29C-92D1-EF49-84DB-61A081A3FE15}"/>
              </a:ext>
            </a:extLst>
          </p:cNvPr>
          <p:cNvSpPr txBox="1"/>
          <p:nvPr/>
        </p:nvSpPr>
        <p:spPr>
          <a:xfrm>
            <a:off x="9916110" y="4261691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2AA8E76C-7C89-CE4A-A6CE-57373DBEE8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91" y="4359223"/>
            <a:ext cx="211704" cy="211704"/>
          </a:xfrm>
          <a:prstGeom prst="rect">
            <a:avLst/>
          </a:prstGeom>
        </p:spPr>
      </p:pic>
      <p:sp>
        <p:nvSpPr>
          <p:cNvPr id="185" name="Rechteck 184">
            <a:extLst>
              <a:ext uri="{FF2B5EF4-FFF2-40B4-BE49-F238E27FC236}">
                <a16:creationId xmlns:a16="http://schemas.microsoft.com/office/drawing/2014/main" id="{D31DA750-4B48-2541-AA36-3D87724C8085}"/>
              </a:ext>
            </a:extLst>
          </p:cNvPr>
          <p:cNvSpPr/>
          <p:nvPr/>
        </p:nvSpPr>
        <p:spPr>
          <a:xfrm>
            <a:off x="1664108" y="4783759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6" name="Grafik 185">
            <a:extLst>
              <a:ext uri="{FF2B5EF4-FFF2-40B4-BE49-F238E27FC236}">
                <a16:creationId xmlns:a16="http://schemas.microsoft.com/office/drawing/2014/main" id="{EBCEBB6A-F106-0848-98F3-0E9E2D395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106" y="4793985"/>
            <a:ext cx="2901273" cy="1903105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EAD21AA0-223A-844C-842C-09D3AB1A8425}"/>
              </a:ext>
            </a:extLst>
          </p:cNvPr>
          <p:cNvSpPr txBox="1"/>
          <p:nvPr/>
        </p:nvSpPr>
        <p:spPr>
          <a:xfrm>
            <a:off x="4012684" y="6400334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DA5059D8-9489-2048-9CF5-032D3EB29342}"/>
              </a:ext>
            </a:extLst>
          </p:cNvPr>
          <p:cNvSpPr txBox="1"/>
          <p:nvPr/>
        </p:nvSpPr>
        <p:spPr>
          <a:xfrm>
            <a:off x="4255930" y="4793985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7150819B-AD0D-5347-BD95-FDECF4B9F5D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37312" y="4828013"/>
            <a:ext cx="180000" cy="180000"/>
          </a:xfrm>
          <a:prstGeom prst="rect">
            <a:avLst/>
          </a:prstGeom>
        </p:spPr>
      </p:pic>
      <p:cxnSp>
        <p:nvCxnSpPr>
          <p:cNvPr id="190" name="Gerader Verbinder 131">
            <a:extLst>
              <a:ext uri="{FF2B5EF4-FFF2-40B4-BE49-F238E27FC236}">
                <a16:creationId xmlns:a16="http://schemas.microsoft.com/office/drawing/2014/main" id="{9038F1A2-B25B-3A47-9A91-29BC9C8C7CE0}"/>
              </a:ext>
            </a:extLst>
          </p:cNvPr>
          <p:cNvCxnSpPr/>
          <p:nvPr/>
        </p:nvCxnSpPr>
        <p:spPr>
          <a:xfrm>
            <a:off x="1670008" y="6683367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fik 190">
            <a:extLst>
              <a:ext uri="{FF2B5EF4-FFF2-40B4-BE49-F238E27FC236}">
                <a16:creationId xmlns:a16="http://schemas.microsoft.com/office/drawing/2014/main" id="{58DEB75D-3E3C-0645-85E1-9A8E30704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010" y="6199127"/>
            <a:ext cx="470453" cy="458543"/>
          </a:xfrm>
          <a:prstGeom prst="rect">
            <a:avLst/>
          </a:prstGeom>
        </p:spPr>
      </p:pic>
      <p:sp>
        <p:nvSpPr>
          <p:cNvPr id="192" name="Textfeld 191">
            <a:extLst>
              <a:ext uri="{FF2B5EF4-FFF2-40B4-BE49-F238E27FC236}">
                <a16:creationId xmlns:a16="http://schemas.microsoft.com/office/drawing/2014/main" id="{F58D57B8-5831-AC4C-BCCC-7BC0284D05E8}"/>
              </a:ext>
            </a:extLst>
          </p:cNvPr>
          <p:cNvSpPr txBox="1"/>
          <p:nvPr/>
        </p:nvSpPr>
        <p:spPr>
          <a:xfrm>
            <a:off x="5163444" y="6169900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93" name="Grafik 192">
            <a:extLst>
              <a:ext uri="{FF2B5EF4-FFF2-40B4-BE49-F238E27FC236}">
                <a16:creationId xmlns:a16="http://schemas.microsoft.com/office/drawing/2014/main" id="{58CD7923-2402-DE45-A647-BA7402E794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0" y="6261201"/>
            <a:ext cx="144000" cy="144000"/>
          </a:xfrm>
          <a:prstGeom prst="rect">
            <a:avLst/>
          </a:prstGeom>
        </p:spPr>
      </p:pic>
      <p:sp>
        <p:nvSpPr>
          <p:cNvPr id="194" name="Textfeld 193">
            <a:extLst>
              <a:ext uri="{FF2B5EF4-FFF2-40B4-BE49-F238E27FC236}">
                <a16:creationId xmlns:a16="http://schemas.microsoft.com/office/drawing/2014/main" id="{D640FB30-FCC7-5849-893E-A58DCD17BBDD}"/>
              </a:ext>
            </a:extLst>
          </p:cNvPr>
          <p:cNvSpPr txBox="1"/>
          <p:nvPr/>
        </p:nvSpPr>
        <p:spPr>
          <a:xfrm>
            <a:off x="4646761" y="4767315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95" name="Grafik 194">
            <a:extLst>
              <a:ext uri="{FF2B5EF4-FFF2-40B4-BE49-F238E27FC236}">
                <a16:creationId xmlns:a16="http://schemas.microsoft.com/office/drawing/2014/main" id="{02EE356C-1B0B-374E-841B-28E611131EB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94" y="4876212"/>
            <a:ext cx="162000" cy="162000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9201D5DD-945D-0743-A519-C0B947167A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80" y="5192586"/>
            <a:ext cx="162000" cy="162000"/>
          </a:xfrm>
          <a:prstGeom prst="rect">
            <a:avLst/>
          </a:prstGeom>
        </p:spPr>
      </p:pic>
      <p:sp>
        <p:nvSpPr>
          <p:cNvPr id="197" name="Textfeld 196">
            <a:extLst>
              <a:ext uri="{FF2B5EF4-FFF2-40B4-BE49-F238E27FC236}">
                <a16:creationId xmlns:a16="http://schemas.microsoft.com/office/drawing/2014/main" id="{496192F7-EE65-614A-89B0-86B526ADE3F4}"/>
              </a:ext>
            </a:extLst>
          </p:cNvPr>
          <p:cNvSpPr txBox="1"/>
          <p:nvPr/>
        </p:nvSpPr>
        <p:spPr>
          <a:xfrm>
            <a:off x="4911664" y="5114637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207" name="Grafik 206">
            <a:extLst>
              <a:ext uri="{FF2B5EF4-FFF2-40B4-BE49-F238E27FC236}">
                <a16:creationId xmlns:a16="http://schemas.microsoft.com/office/drawing/2014/main" id="{D4ED2F67-DE9C-BD4A-A135-8473A76192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22029" y="6346799"/>
            <a:ext cx="1269563" cy="323868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190BC7E5-1121-FD44-ADDC-668CC98DAA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37" y="6433010"/>
            <a:ext cx="211703" cy="211703"/>
          </a:xfrm>
          <a:prstGeom prst="rect">
            <a:avLst/>
          </a:prstGeom>
        </p:spPr>
      </p:pic>
      <p:sp>
        <p:nvSpPr>
          <p:cNvPr id="209" name="Textfeld 208">
            <a:extLst>
              <a:ext uri="{FF2B5EF4-FFF2-40B4-BE49-F238E27FC236}">
                <a16:creationId xmlns:a16="http://schemas.microsoft.com/office/drawing/2014/main" id="{B1E04107-49B0-C44D-ABA1-4772FFC04834}"/>
              </a:ext>
            </a:extLst>
          </p:cNvPr>
          <p:cNvSpPr txBox="1"/>
          <p:nvPr/>
        </p:nvSpPr>
        <p:spPr>
          <a:xfrm>
            <a:off x="9930952" y="6335478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01946A2B-3580-AC4B-8DF4-3C588182018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33" y="6433010"/>
            <a:ext cx="211704" cy="211704"/>
          </a:xfrm>
          <a:prstGeom prst="rect">
            <a:avLst/>
          </a:prstGeom>
        </p:spPr>
      </p:pic>
      <p:cxnSp>
        <p:nvCxnSpPr>
          <p:cNvPr id="103" name="Gerade Verbindung 14">
            <a:extLst>
              <a:ext uri="{FF2B5EF4-FFF2-40B4-BE49-F238E27FC236}">
                <a16:creationId xmlns:a16="http://schemas.microsoft.com/office/drawing/2014/main" id="{3F91D627-B5FC-BB4C-A886-27D48606530D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F031E92D-E587-CC46-82CF-206CE2F1CE45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05" name="Gerade Verbindung 25">
            <a:extLst>
              <a:ext uri="{FF2B5EF4-FFF2-40B4-BE49-F238E27FC236}">
                <a16:creationId xmlns:a16="http://schemas.microsoft.com/office/drawing/2014/main" id="{D49A01D5-28E3-894E-9D25-9300852D4E9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7A08D6E0-2F18-D546-8911-961D7DA6F0E0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1048599D-4063-454F-8E5B-530A7CD0C29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08" name="Textfeld 107">
            <a:extLst>
              <a:ext uri="{FF2B5EF4-FFF2-40B4-BE49-F238E27FC236}">
                <a16:creationId xmlns:a16="http://schemas.microsoft.com/office/drawing/2014/main" id="{8EDEE9B5-D661-6746-B64E-03D61EC99DF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09" name="Grafik 108">
            <a:extLst>
              <a:ext uri="{FF2B5EF4-FFF2-40B4-BE49-F238E27FC236}">
                <a16:creationId xmlns:a16="http://schemas.microsoft.com/office/drawing/2014/main" id="{3CDA956B-BC89-0F4C-89C3-0E62BCA9A354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0B961AF3-9EEE-DE4C-8651-906427ABCE80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DFF7DC8B-8684-7A4D-B50B-EC956E42314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12" name="Textfeld 111">
            <a:extLst>
              <a:ext uri="{FF2B5EF4-FFF2-40B4-BE49-F238E27FC236}">
                <a16:creationId xmlns:a16="http://schemas.microsoft.com/office/drawing/2014/main" id="{FD5816BB-868C-D943-9E4E-043F420A5C84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D282268-C0CF-8E40-92A0-4564DB2CC2AD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16" name="Grafik 115">
            <a:extLst>
              <a:ext uri="{FF2B5EF4-FFF2-40B4-BE49-F238E27FC236}">
                <a16:creationId xmlns:a16="http://schemas.microsoft.com/office/drawing/2014/main" id="{582E5F25-C289-4841-AAF2-873BBFAB18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17" name="Textfeld 116">
            <a:extLst>
              <a:ext uri="{FF2B5EF4-FFF2-40B4-BE49-F238E27FC236}">
                <a16:creationId xmlns:a16="http://schemas.microsoft.com/office/drawing/2014/main" id="{C2DE5278-D39A-8D45-B29B-F3A6B44EB783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18" name="Grafik 117">
            <a:extLst>
              <a:ext uri="{FF2B5EF4-FFF2-40B4-BE49-F238E27FC236}">
                <a16:creationId xmlns:a16="http://schemas.microsoft.com/office/drawing/2014/main" id="{27DA3212-87C7-1F49-BFFB-348EE68DD25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  <p:sp>
        <p:nvSpPr>
          <p:cNvPr id="100" name="Rechteck 99"/>
          <p:cNvSpPr/>
          <p:nvPr/>
        </p:nvSpPr>
        <p:spPr>
          <a:xfrm>
            <a:off x="1634422" y="7381021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34" y="7820854"/>
            <a:ext cx="1742483" cy="1742483"/>
          </a:xfrm>
          <a:prstGeom prst="rect">
            <a:avLst/>
          </a:prstGeom>
        </p:spPr>
      </p:pic>
      <p:cxnSp>
        <p:nvCxnSpPr>
          <p:cNvPr id="102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34422" y="7739093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34423" y="7411797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0" name="Rechteck 119"/>
          <p:cNvSpPr/>
          <p:nvPr/>
        </p:nvSpPr>
        <p:spPr>
          <a:xfrm>
            <a:off x="4115342" y="7381021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1" name="Grafik 1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54" y="7820854"/>
            <a:ext cx="1742483" cy="1742483"/>
          </a:xfrm>
          <a:prstGeom prst="rect">
            <a:avLst/>
          </a:prstGeom>
        </p:spPr>
      </p:pic>
      <p:cxnSp>
        <p:nvCxnSpPr>
          <p:cNvPr id="122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115342" y="7739093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115343" y="7411797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4" name="Rechteck 123"/>
          <p:cNvSpPr/>
          <p:nvPr/>
        </p:nvSpPr>
        <p:spPr>
          <a:xfrm>
            <a:off x="6596262" y="7381021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Grafik 1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4" y="7820854"/>
            <a:ext cx="1742483" cy="1742483"/>
          </a:xfrm>
          <a:prstGeom prst="rect">
            <a:avLst/>
          </a:prstGeom>
        </p:spPr>
      </p:pic>
      <p:cxnSp>
        <p:nvCxnSpPr>
          <p:cNvPr id="126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96262" y="7739093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96263" y="7411797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8" name="Rechteck 127"/>
          <p:cNvSpPr/>
          <p:nvPr/>
        </p:nvSpPr>
        <p:spPr>
          <a:xfrm>
            <a:off x="9077182" y="7381021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9" name="Grafik 12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94" y="7820854"/>
            <a:ext cx="1742483" cy="1742483"/>
          </a:xfrm>
          <a:prstGeom prst="rect">
            <a:avLst/>
          </a:prstGeom>
        </p:spPr>
      </p:pic>
      <p:cxnSp>
        <p:nvCxnSpPr>
          <p:cNvPr id="130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77182" y="7739093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feld 130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77183" y="7411797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32" name="Rechteck 131"/>
          <p:cNvSpPr/>
          <p:nvPr/>
        </p:nvSpPr>
        <p:spPr>
          <a:xfrm>
            <a:off x="11558102" y="7381021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" name="Grafik 1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414" y="7820854"/>
            <a:ext cx="1742483" cy="1742483"/>
          </a:xfrm>
          <a:prstGeom prst="rect">
            <a:avLst/>
          </a:prstGeom>
        </p:spPr>
      </p:pic>
      <p:cxnSp>
        <p:nvCxnSpPr>
          <p:cNvPr id="136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58102" y="7739093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58103" y="7411797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10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16D8DFA-1033-4AA5-9655-EAD7E86E0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4647"/>
            <a:ext cx="12192000" cy="83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763D89-2A07-4C08-80AF-0F490EC7F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24648"/>
            <a:ext cx="12192000" cy="83072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2F05C84-1C47-4B92-A94F-C88D7B87A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521" y="1672767"/>
            <a:ext cx="4208957" cy="33231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A7A4876-B65D-4D43-8F5B-9F4D3D668F8C}"/>
              </a:ext>
            </a:extLst>
          </p:cNvPr>
          <p:cNvSpPr txBox="1"/>
          <p:nvPr/>
        </p:nvSpPr>
        <p:spPr>
          <a:xfrm>
            <a:off x="2525218" y="4789574"/>
            <a:ext cx="755223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b="1" dirty="0">
                <a:solidFill>
                  <a:schemeClr val="bg1"/>
                </a:solidFill>
                <a:latin typeface="Lucida Sans" panose="020B0602030504020204" pitchFamily="34" charset="0"/>
              </a:rPr>
              <a:t>YEKBUN</a:t>
            </a:r>
            <a:r>
              <a:rPr lang="de-DE" sz="11500" b="1" dirty="0">
                <a:solidFill>
                  <a:schemeClr val="bg1"/>
                </a:solidFill>
                <a:latin typeface="Lucida Sans" panose="020B0602030504020204" pitchFamily="34" charset="0"/>
              </a:rPr>
              <a:t>TV</a:t>
            </a:r>
            <a:endParaRPr lang="de-DE" sz="8000" b="1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8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0" y="-1284514"/>
            <a:ext cx="12814852" cy="81425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85" y="468593"/>
            <a:ext cx="2336279" cy="1633095"/>
          </a:xfrm>
          <a:prstGeom prst="rect">
            <a:avLst/>
          </a:prstGeom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76DD1D3-E623-C043-AD72-ABA2398A7F8D}"/>
              </a:ext>
            </a:extLst>
          </p:cNvPr>
          <p:cNvSpPr/>
          <p:nvPr/>
        </p:nvSpPr>
        <p:spPr>
          <a:xfrm>
            <a:off x="2815834" y="2786088"/>
            <a:ext cx="7585728" cy="78187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chemeClr val="bg1"/>
                </a:solidFill>
              </a:rPr>
              <a:t>15 Days Free Music </a:t>
            </a:r>
            <a:r>
              <a:rPr lang="de-DE" sz="4000" b="1" dirty="0" err="1">
                <a:solidFill>
                  <a:schemeClr val="bg1"/>
                </a:solidFill>
              </a:rPr>
              <a:t>and</a:t>
            </a:r>
            <a:r>
              <a:rPr lang="de-DE" sz="4000" b="1" dirty="0">
                <a:solidFill>
                  <a:schemeClr val="bg1"/>
                </a:solidFill>
              </a:rPr>
              <a:t> Video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EBACD5A-D537-9E49-B643-28F6DD9393C9}"/>
              </a:ext>
            </a:extLst>
          </p:cNvPr>
          <p:cNvSpPr txBox="1"/>
          <p:nvPr/>
        </p:nvSpPr>
        <p:spPr>
          <a:xfrm>
            <a:off x="3426463" y="468593"/>
            <a:ext cx="819131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400" b="1" dirty="0">
                <a:latin typeface="Franklin Gothic Heavy" panose="020B0603020102020204" pitchFamily="34" charset="0"/>
                <a:cs typeface="Calibri" panose="020F0502020204030204" pitchFamily="34" charset="0"/>
              </a:rPr>
              <a:t>YEKBUN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5ECE5E-2AE8-034E-B9EE-1A06BCF2BA62}"/>
              </a:ext>
            </a:extLst>
          </p:cNvPr>
          <p:cNvSpPr txBox="1"/>
          <p:nvPr/>
        </p:nvSpPr>
        <p:spPr>
          <a:xfrm>
            <a:off x="9054232" y="-13868"/>
            <a:ext cx="30723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7000" b="1" dirty="0">
                <a:latin typeface="Corbel" panose="020B0503020204020204" pitchFamily="34" charset="0"/>
                <a:cs typeface="Calibri" panose="020F0502020204030204" pitchFamily="34" charset="0"/>
              </a:rPr>
              <a:t>TV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4595202"/>
            <a:ext cx="1554557" cy="141050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61" y="4904958"/>
            <a:ext cx="720000" cy="72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4400550" y="5654016"/>
            <a:ext cx="155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/>
              <a:t>Derbasbûn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990" y="4566144"/>
            <a:ext cx="1554557" cy="141050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785990" y="5624958"/>
            <a:ext cx="155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/>
              <a:t>Qeydkirin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68" y="4888307"/>
            <a:ext cx="720000" cy="720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2381" y="-1084568"/>
            <a:ext cx="369952" cy="5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Grafik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363" y="4388381"/>
            <a:ext cx="2901271" cy="2311843"/>
          </a:xfrm>
          <a:prstGeom prst="rect">
            <a:avLst/>
          </a:prstGeom>
        </p:spPr>
      </p:pic>
      <p:pic>
        <p:nvPicPr>
          <p:cNvPr id="147" name="Grafik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265" y="4385602"/>
            <a:ext cx="2901271" cy="2311843"/>
          </a:xfrm>
          <a:prstGeom prst="rect">
            <a:avLst/>
          </a:prstGeom>
        </p:spPr>
      </p:pic>
      <p:pic>
        <p:nvPicPr>
          <p:cNvPr id="148" name="Grafik 1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271" y="4385602"/>
            <a:ext cx="2901271" cy="2311843"/>
          </a:xfrm>
          <a:prstGeom prst="rect">
            <a:avLst/>
          </a:prstGeom>
        </p:spPr>
      </p:pic>
      <p:pic>
        <p:nvPicPr>
          <p:cNvPr id="149" name="Grafik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277" y="4391932"/>
            <a:ext cx="2901271" cy="2311843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49364" y="3871866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Uploads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631449" y="6474338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2" name="Grafik 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46" y="7205860"/>
            <a:ext cx="2901271" cy="2311843"/>
          </a:xfrm>
          <a:prstGeom prst="rect">
            <a:avLst/>
          </a:prstGeom>
        </p:spPr>
      </p:pic>
      <p:pic>
        <p:nvPicPr>
          <p:cNvPr id="153" name="Grafik 1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248" y="7203081"/>
            <a:ext cx="2901271" cy="2311843"/>
          </a:xfrm>
          <a:prstGeom prst="rect">
            <a:avLst/>
          </a:prstGeom>
        </p:spPr>
      </p:pic>
      <p:pic>
        <p:nvPicPr>
          <p:cNvPr id="154" name="Grafik 1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254" y="7203081"/>
            <a:ext cx="2901271" cy="2311843"/>
          </a:xfrm>
          <a:prstGeom prst="rect">
            <a:avLst/>
          </a:prstGeom>
        </p:spPr>
      </p:pic>
      <p:pic>
        <p:nvPicPr>
          <p:cNvPr id="155" name="Grafik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260" y="7209411"/>
            <a:ext cx="2901271" cy="2311843"/>
          </a:xfrm>
          <a:prstGeom prst="rect">
            <a:avLst/>
          </a:prstGeom>
        </p:spPr>
      </p:pic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61347" y="668934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Video Clips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2216602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cxnSp>
        <p:nvCxnSpPr>
          <p:cNvPr id="100" name="Gerade Verbindung 14">
            <a:extLst>
              <a:ext uri="{FF2B5EF4-FFF2-40B4-BE49-F238E27FC236}">
                <a16:creationId xmlns:a16="http://schemas.microsoft.com/office/drawing/2014/main" id="{73A095C2-7D83-E344-802D-36D0A1925ECD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44333D5B-8B0E-094D-ABC9-1E669B94B9CE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02" name="Gerade Verbindung 25">
            <a:extLst>
              <a:ext uri="{FF2B5EF4-FFF2-40B4-BE49-F238E27FC236}">
                <a16:creationId xmlns:a16="http://schemas.microsoft.com/office/drawing/2014/main" id="{B0DD972D-2C5B-F449-81E6-FF5714192B92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13C96AA9-7BC8-EB4C-BD61-B49D713DE504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5025BAFA-106D-5D44-8F82-976CD7604AF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05" name="Textfeld 104">
            <a:extLst>
              <a:ext uri="{FF2B5EF4-FFF2-40B4-BE49-F238E27FC236}">
                <a16:creationId xmlns:a16="http://schemas.microsoft.com/office/drawing/2014/main" id="{024075B9-4186-4A4F-8ED0-B346B6888320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69D48F1D-A015-6443-BD01-1399266316F4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07" name="Textfeld 106">
            <a:extLst>
              <a:ext uri="{FF2B5EF4-FFF2-40B4-BE49-F238E27FC236}">
                <a16:creationId xmlns:a16="http://schemas.microsoft.com/office/drawing/2014/main" id="{5F5EDA36-FB7C-9748-8A89-94660942AD82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CDCDC8F9-54A5-354B-858A-226057E00DD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43DE17B2-5CC7-BC40-8A2E-82137062D2AD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CB1804C6-5D0B-294A-BAAA-EC4B241E2172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58BA7746-A27B-AF4B-BD01-67F9178CB2D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12" name="Textfeld 111">
            <a:extLst>
              <a:ext uri="{FF2B5EF4-FFF2-40B4-BE49-F238E27FC236}">
                <a16:creationId xmlns:a16="http://schemas.microsoft.com/office/drawing/2014/main" id="{39A6DC1A-E4F6-6740-A543-3C9F022AA282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13" name="Grafik 112">
            <a:extLst>
              <a:ext uri="{FF2B5EF4-FFF2-40B4-BE49-F238E27FC236}">
                <a16:creationId xmlns:a16="http://schemas.microsoft.com/office/drawing/2014/main" id="{28D1B402-D3FC-5A40-A1CC-51348A35C8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23940" y="78059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3825267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My</a:t>
            </a:r>
            <a:r>
              <a:rPr lang="de-DE" sz="2000" dirty="0"/>
              <a:t> Best Videos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F7036C50-B8F5-CC4D-9510-195CAD14E700}"/>
              </a:ext>
            </a:extLst>
          </p:cNvPr>
          <p:cNvSpPr txBox="1"/>
          <p:nvPr/>
        </p:nvSpPr>
        <p:spPr>
          <a:xfrm>
            <a:off x="1616041" y="3982346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My</a:t>
            </a:r>
            <a:r>
              <a:rPr lang="de-DE" dirty="0"/>
              <a:t> Live Stream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DC900907-3D60-A445-9335-F20558BB7D0C}"/>
              </a:ext>
            </a:extLst>
          </p:cNvPr>
          <p:cNvSpPr/>
          <p:nvPr/>
        </p:nvSpPr>
        <p:spPr>
          <a:xfrm>
            <a:off x="1685374" y="4570887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>
            <a:extLst>
              <a:ext uri="{FF2B5EF4-FFF2-40B4-BE49-F238E27FC236}">
                <a16:creationId xmlns:a16="http://schemas.microsoft.com/office/drawing/2014/main" id="{FDF7FEC4-3933-104B-B649-8DF5CAC36A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5372" y="4581113"/>
            <a:ext cx="2901273" cy="1903105"/>
          </a:xfrm>
          <a:prstGeom prst="rect">
            <a:avLst/>
          </a:prstGeom>
        </p:spPr>
      </p:pic>
      <p:sp>
        <p:nvSpPr>
          <p:cNvPr id="102" name="Textfeld 101">
            <a:extLst>
              <a:ext uri="{FF2B5EF4-FFF2-40B4-BE49-F238E27FC236}">
                <a16:creationId xmlns:a16="http://schemas.microsoft.com/office/drawing/2014/main" id="{E9354074-35E1-944A-991C-7530B74D6AC6}"/>
              </a:ext>
            </a:extLst>
          </p:cNvPr>
          <p:cNvSpPr txBox="1"/>
          <p:nvPr/>
        </p:nvSpPr>
        <p:spPr>
          <a:xfrm>
            <a:off x="4033950" y="6187462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5DB41F6-2DB6-CD43-B678-70209BB388DB}"/>
              </a:ext>
            </a:extLst>
          </p:cNvPr>
          <p:cNvSpPr txBox="1"/>
          <p:nvPr/>
        </p:nvSpPr>
        <p:spPr>
          <a:xfrm>
            <a:off x="4277196" y="4581113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04" name="Grafik 103">
            <a:extLst>
              <a:ext uri="{FF2B5EF4-FFF2-40B4-BE49-F238E27FC236}">
                <a16:creationId xmlns:a16="http://schemas.microsoft.com/office/drawing/2014/main" id="{28435B5B-0184-A149-9D10-4280CB7CCC0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358578" y="4615141"/>
            <a:ext cx="180000" cy="180000"/>
          </a:xfrm>
          <a:prstGeom prst="rect">
            <a:avLst/>
          </a:prstGeom>
        </p:spPr>
      </p:pic>
      <p:cxnSp>
        <p:nvCxnSpPr>
          <p:cNvPr id="105" name="Gerader Verbinder 157">
            <a:extLst>
              <a:ext uri="{FF2B5EF4-FFF2-40B4-BE49-F238E27FC236}">
                <a16:creationId xmlns:a16="http://schemas.microsoft.com/office/drawing/2014/main" id="{E23DF7D8-DED5-4D4A-9E75-E29AE8598D76}"/>
              </a:ext>
            </a:extLst>
          </p:cNvPr>
          <p:cNvCxnSpPr/>
          <p:nvPr/>
        </p:nvCxnSpPr>
        <p:spPr>
          <a:xfrm>
            <a:off x="1691274" y="6470495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fik 105">
            <a:extLst>
              <a:ext uri="{FF2B5EF4-FFF2-40B4-BE49-F238E27FC236}">
                <a16:creationId xmlns:a16="http://schemas.microsoft.com/office/drawing/2014/main" id="{CE14928C-B2D1-7C45-841C-C7D5FF4A5C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2276" y="5986255"/>
            <a:ext cx="470453" cy="458543"/>
          </a:xfrm>
          <a:prstGeom prst="rect">
            <a:avLst/>
          </a:prstGeom>
        </p:spPr>
      </p:pic>
      <p:sp>
        <p:nvSpPr>
          <p:cNvPr id="107" name="Textfeld 106">
            <a:extLst>
              <a:ext uri="{FF2B5EF4-FFF2-40B4-BE49-F238E27FC236}">
                <a16:creationId xmlns:a16="http://schemas.microsoft.com/office/drawing/2014/main" id="{5994FC52-AB5D-B442-B31C-375901464433}"/>
              </a:ext>
            </a:extLst>
          </p:cNvPr>
          <p:cNvSpPr txBox="1"/>
          <p:nvPr/>
        </p:nvSpPr>
        <p:spPr>
          <a:xfrm>
            <a:off x="5184710" y="5957028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0E32CDAD-75DE-E34E-8867-97EB6BFE423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256" y="6048329"/>
            <a:ext cx="144000" cy="1440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B8DB9224-4476-974C-B4C6-CB987EEE6485}"/>
              </a:ext>
            </a:extLst>
          </p:cNvPr>
          <p:cNvSpPr txBox="1"/>
          <p:nvPr/>
        </p:nvSpPr>
        <p:spPr>
          <a:xfrm>
            <a:off x="4668027" y="4554443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8A8DEFAF-19FB-114F-8060-C9281136DB1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060" y="4663340"/>
            <a:ext cx="162000" cy="162000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5192EC6E-6C1D-A049-AE52-5F3A3BE267D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46" y="4979714"/>
            <a:ext cx="162000" cy="162000"/>
          </a:xfrm>
          <a:prstGeom prst="rect">
            <a:avLst/>
          </a:prstGeom>
        </p:spPr>
      </p:pic>
      <p:sp>
        <p:nvSpPr>
          <p:cNvPr id="112" name="Textfeld 111">
            <a:extLst>
              <a:ext uri="{FF2B5EF4-FFF2-40B4-BE49-F238E27FC236}">
                <a16:creationId xmlns:a16="http://schemas.microsoft.com/office/drawing/2014/main" id="{710794A6-DD0F-F149-9AEE-DAB18EFCA1D9}"/>
              </a:ext>
            </a:extLst>
          </p:cNvPr>
          <p:cNvSpPr txBox="1"/>
          <p:nvPr/>
        </p:nvSpPr>
        <p:spPr>
          <a:xfrm>
            <a:off x="4932930" y="4901765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6D35045A-A50A-8B4E-9983-83C48FD087C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43295" y="6133927"/>
            <a:ext cx="1269563" cy="323868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BDFFE8F5-1583-1546-BA01-768E433FB05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803" y="6220138"/>
            <a:ext cx="211703" cy="211703"/>
          </a:xfrm>
          <a:prstGeom prst="rect">
            <a:avLst/>
          </a:prstGeom>
        </p:spPr>
      </p:pic>
      <p:sp>
        <p:nvSpPr>
          <p:cNvPr id="117" name="Textfeld 116">
            <a:extLst>
              <a:ext uri="{FF2B5EF4-FFF2-40B4-BE49-F238E27FC236}">
                <a16:creationId xmlns:a16="http://schemas.microsoft.com/office/drawing/2014/main" id="{A9DE1093-2961-DE45-8141-0938473E5259}"/>
              </a:ext>
            </a:extLst>
          </p:cNvPr>
          <p:cNvSpPr txBox="1"/>
          <p:nvPr/>
        </p:nvSpPr>
        <p:spPr>
          <a:xfrm>
            <a:off x="9952218" y="6122606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18" name="Grafik 117">
            <a:extLst>
              <a:ext uri="{FF2B5EF4-FFF2-40B4-BE49-F238E27FC236}">
                <a16:creationId xmlns:a16="http://schemas.microsoft.com/office/drawing/2014/main" id="{38A0D658-D863-9A4B-BDCE-64F62678052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299" y="6220138"/>
            <a:ext cx="211704" cy="211704"/>
          </a:xfrm>
          <a:prstGeom prst="rect">
            <a:avLst/>
          </a:prstGeom>
        </p:spPr>
      </p:pic>
      <p:sp>
        <p:nvSpPr>
          <p:cNvPr id="119" name="Abgerundetes Rechteck 118">
            <a:extLst>
              <a:ext uri="{FF2B5EF4-FFF2-40B4-BE49-F238E27FC236}">
                <a16:creationId xmlns:a16="http://schemas.microsoft.com/office/drawing/2014/main" id="{443ED244-11CF-C74C-8F9E-5D6274D9B9E7}"/>
              </a:ext>
            </a:extLst>
          </p:cNvPr>
          <p:cNvSpPr/>
          <p:nvPr/>
        </p:nvSpPr>
        <p:spPr>
          <a:xfrm>
            <a:off x="10554637" y="3980382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FFE3735F-4308-A946-B2D5-271905A2A5CA}"/>
              </a:ext>
            </a:extLst>
          </p:cNvPr>
          <p:cNvSpPr txBox="1"/>
          <p:nvPr/>
        </p:nvSpPr>
        <p:spPr>
          <a:xfrm>
            <a:off x="1630883" y="699657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My</a:t>
            </a:r>
            <a:r>
              <a:rPr lang="de-DE" dirty="0"/>
              <a:t> Uploads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A44931FC-F636-214B-A0B8-F6A363DDDAAB}"/>
              </a:ext>
            </a:extLst>
          </p:cNvPr>
          <p:cNvSpPr/>
          <p:nvPr/>
        </p:nvSpPr>
        <p:spPr>
          <a:xfrm>
            <a:off x="1700216" y="745176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5871C535-6D59-3B4F-9CB6-EF76535A9A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0214" y="7461991"/>
            <a:ext cx="2901273" cy="1903105"/>
          </a:xfrm>
          <a:prstGeom prst="rect">
            <a:avLst/>
          </a:prstGeom>
        </p:spPr>
      </p:pic>
      <p:sp>
        <p:nvSpPr>
          <p:cNvPr id="123" name="Textfeld 122">
            <a:extLst>
              <a:ext uri="{FF2B5EF4-FFF2-40B4-BE49-F238E27FC236}">
                <a16:creationId xmlns:a16="http://schemas.microsoft.com/office/drawing/2014/main" id="{0213BBFC-4839-B34F-AC84-6A3F9567E83B}"/>
              </a:ext>
            </a:extLst>
          </p:cNvPr>
          <p:cNvSpPr txBox="1"/>
          <p:nvPr/>
        </p:nvSpPr>
        <p:spPr>
          <a:xfrm>
            <a:off x="4048792" y="906834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B40B4B43-417B-9145-B5D5-FD34D80280A6}"/>
              </a:ext>
            </a:extLst>
          </p:cNvPr>
          <p:cNvSpPr txBox="1"/>
          <p:nvPr/>
        </p:nvSpPr>
        <p:spPr>
          <a:xfrm>
            <a:off x="4292038" y="746199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25" name="Grafik 124">
            <a:extLst>
              <a:ext uri="{FF2B5EF4-FFF2-40B4-BE49-F238E27FC236}">
                <a16:creationId xmlns:a16="http://schemas.microsoft.com/office/drawing/2014/main" id="{CE682533-A183-1B4C-AC06-1A0EF7FB82D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373420" y="7496019"/>
            <a:ext cx="180000" cy="180000"/>
          </a:xfrm>
          <a:prstGeom prst="rect">
            <a:avLst/>
          </a:prstGeom>
        </p:spPr>
      </p:pic>
      <p:cxnSp>
        <p:nvCxnSpPr>
          <p:cNvPr id="126" name="Gerader Verbinder 197">
            <a:extLst>
              <a:ext uri="{FF2B5EF4-FFF2-40B4-BE49-F238E27FC236}">
                <a16:creationId xmlns:a16="http://schemas.microsoft.com/office/drawing/2014/main" id="{26E9A77F-B7A9-1648-A83E-31DC348EE5DB}"/>
              </a:ext>
            </a:extLst>
          </p:cNvPr>
          <p:cNvCxnSpPr/>
          <p:nvPr/>
        </p:nvCxnSpPr>
        <p:spPr>
          <a:xfrm>
            <a:off x="1706116" y="935137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fik 126">
            <a:extLst>
              <a:ext uri="{FF2B5EF4-FFF2-40B4-BE49-F238E27FC236}">
                <a16:creationId xmlns:a16="http://schemas.microsoft.com/office/drawing/2014/main" id="{8F196EA3-9D08-4C4F-8D8C-C306EB85D5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7118" y="8867133"/>
            <a:ext cx="470453" cy="458543"/>
          </a:xfrm>
          <a:prstGeom prst="rect">
            <a:avLst/>
          </a:prstGeom>
        </p:spPr>
      </p:pic>
      <p:sp>
        <p:nvSpPr>
          <p:cNvPr id="128" name="Textfeld 127">
            <a:extLst>
              <a:ext uri="{FF2B5EF4-FFF2-40B4-BE49-F238E27FC236}">
                <a16:creationId xmlns:a16="http://schemas.microsoft.com/office/drawing/2014/main" id="{E93237CF-D591-874D-9D8C-D7ECD33FF69C}"/>
              </a:ext>
            </a:extLst>
          </p:cNvPr>
          <p:cNvSpPr txBox="1"/>
          <p:nvPr/>
        </p:nvSpPr>
        <p:spPr>
          <a:xfrm>
            <a:off x="5199552" y="883790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18DEA4AF-0BA9-B040-9B7F-FBC8A1CDE7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98" y="8929207"/>
            <a:ext cx="144000" cy="144000"/>
          </a:xfrm>
          <a:prstGeom prst="rect">
            <a:avLst/>
          </a:prstGeom>
        </p:spPr>
      </p:pic>
      <p:sp>
        <p:nvSpPr>
          <p:cNvPr id="130" name="Textfeld 129">
            <a:extLst>
              <a:ext uri="{FF2B5EF4-FFF2-40B4-BE49-F238E27FC236}">
                <a16:creationId xmlns:a16="http://schemas.microsoft.com/office/drawing/2014/main" id="{F37D7D06-A0E3-2E43-8A1D-4744EA0FEC06}"/>
              </a:ext>
            </a:extLst>
          </p:cNvPr>
          <p:cNvSpPr txBox="1"/>
          <p:nvPr/>
        </p:nvSpPr>
        <p:spPr>
          <a:xfrm>
            <a:off x="4682869" y="743532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05CDD842-F4F4-4D4E-9ED0-7A7BD3DAF2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902" y="7544218"/>
            <a:ext cx="162000" cy="162000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BC65C0B5-1887-874A-8D32-86739E381F6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88" y="7860592"/>
            <a:ext cx="162000" cy="162000"/>
          </a:xfrm>
          <a:prstGeom prst="rect">
            <a:avLst/>
          </a:prstGeom>
        </p:spPr>
      </p:pic>
      <p:sp>
        <p:nvSpPr>
          <p:cNvPr id="133" name="Textfeld 132">
            <a:extLst>
              <a:ext uri="{FF2B5EF4-FFF2-40B4-BE49-F238E27FC236}">
                <a16:creationId xmlns:a16="http://schemas.microsoft.com/office/drawing/2014/main" id="{FEEED197-B887-3C4A-9DE0-BC4AA989DF59}"/>
              </a:ext>
            </a:extLst>
          </p:cNvPr>
          <p:cNvSpPr txBox="1"/>
          <p:nvPr/>
        </p:nvSpPr>
        <p:spPr>
          <a:xfrm>
            <a:off x="4947772" y="778264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36" name="Grafik 135">
            <a:extLst>
              <a:ext uri="{FF2B5EF4-FFF2-40B4-BE49-F238E27FC236}">
                <a16:creationId xmlns:a16="http://schemas.microsoft.com/office/drawing/2014/main" id="{B4AD4471-EE64-7045-B2C7-0BD5CD3522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58137" y="9014805"/>
            <a:ext cx="1269563" cy="323868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B14F7F29-4F77-AC42-8019-FE54219CA7FA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645" y="9101016"/>
            <a:ext cx="211703" cy="211703"/>
          </a:xfrm>
          <a:prstGeom prst="rect">
            <a:avLst/>
          </a:prstGeom>
        </p:spPr>
      </p:pic>
      <p:sp>
        <p:nvSpPr>
          <p:cNvPr id="138" name="Textfeld 137">
            <a:extLst>
              <a:ext uri="{FF2B5EF4-FFF2-40B4-BE49-F238E27FC236}">
                <a16:creationId xmlns:a16="http://schemas.microsoft.com/office/drawing/2014/main" id="{C494A7CB-5DF6-9546-892D-553F29A5D3DB}"/>
              </a:ext>
            </a:extLst>
          </p:cNvPr>
          <p:cNvSpPr txBox="1"/>
          <p:nvPr/>
        </p:nvSpPr>
        <p:spPr>
          <a:xfrm>
            <a:off x="9967060" y="900348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6A4A983F-52FA-7A4D-9A21-F38456C4F53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41" y="9101016"/>
            <a:ext cx="211704" cy="211704"/>
          </a:xfrm>
          <a:prstGeom prst="rect">
            <a:avLst/>
          </a:prstGeom>
        </p:spPr>
      </p:pic>
      <p:cxnSp>
        <p:nvCxnSpPr>
          <p:cNvPr id="140" name="Gerade Verbindung 14">
            <a:extLst>
              <a:ext uri="{FF2B5EF4-FFF2-40B4-BE49-F238E27FC236}">
                <a16:creationId xmlns:a16="http://schemas.microsoft.com/office/drawing/2014/main" id="{9C42DEB3-FFA1-994B-970D-E006FFCE0CDB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feld 141">
            <a:extLst>
              <a:ext uri="{FF2B5EF4-FFF2-40B4-BE49-F238E27FC236}">
                <a16:creationId xmlns:a16="http://schemas.microsoft.com/office/drawing/2014/main" id="{CC2048F4-E35C-CA42-BEB4-0CC9FB305DFA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45" name="Gerade Verbindung 25">
            <a:extLst>
              <a:ext uri="{FF2B5EF4-FFF2-40B4-BE49-F238E27FC236}">
                <a16:creationId xmlns:a16="http://schemas.microsoft.com/office/drawing/2014/main" id="{DCC54F2F-C73A-C24A-9E57-D436ED40F9A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feld 159">
            <a:extLst>
              <a:ext uri="{FF2B5EF4-FFF2-40B4-BE49-F238E27FC236}">
                <a16:creationId xmlns:a16="http://schemas.microsoft.com/office/drawing/2014/main" id="{92BB5405-4EC4-E94F-9DDA-2B0154DD262F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30CC5B3D-D2AA-C74C-A2DC-9534A3D3D39C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62" name="Textfeld 161">
            <a:extLst>
              <a:ext uri="{FF2B5EF4-FFF2-40B4-BE49-F238E27FC236}">
                <a16:creationId xmlns:a16="http://schemas.microsoft.com/office/drawing/2014/main" id="{117D044F-8BDF-5D4A-B909-D3564B376757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5E58E125-33C9-5546-B05F-28EF8D3B70A6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64" name="Textfeld 163">
            <a:extLst>
              <a:ext uri="{FF2B5EF4-FFF2-40B4-BE49-F238E27FC236}">
                <a16:creationId xmlns:a16="http://schemas.microsoft.com/office/drawing/2014/main" id="{8BED124E-DD36-444B-A462-E34A6A3E3AA6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95C5CFE2-AB35-484E-85EE-13432E4F0DFB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69" name="Textfeld 168">
            <a:extLst>
              <a:ext uri="{FF2B5EF4-FFF2-40B4-BE49-F238E27FC236}">
                <a16:creationId xmlns:a16="http://schemas.microsoft.com/office/drawing/2014/main" id="{291D0DDA-7132-9247-BC46-0B2B2EA20606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D08BCF83-A28D-4748-A5A0-9B38BCBE5A94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71" name="Grafik 170">
            <a:extLst>
              <a:ext uri="{FF2B5EF4-FFF2-40B4-BE49-F238E27FC236}">
                <a16:creationId xmlns:a16="http://schemas.microsoft.com/office/drawing/2014/main" id="{5B0ACDC7-F563-D947-80A6-167AAFB24EA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72" name="Textfeld 171">
            <a:extLst>
              <a:ext uri="{FF2B5EF4-FFF2-40B4-BE49-F238E27FC236}">
                <a16:creationId xmlns:a16="http://schemas.microsoft.com/office/drawing/2014/main" id="{AB7B04AA-9B21-C74C-9249-46090D9B4805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73" name="Grafik 172">
            <a:extLst>
              <a:ext uri="{FF2B5EF4-FFF2-40B4-BE49-F238E27FC236}">
                <a16:creationId xmlns:a16="http://schemas.microsoft.com/office/drawing/2014/main" id="{C393A8AF-FE63-0941-BA2B-2D33BD6BF2D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9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4265526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C4D6E387-D1BB-9444-BC82-519C2DBB29DD}"/>
              </a:ext>
            </a:extLst>
          </p:cNvPr>
          <p:cNvSpPr txBox="1"/>
          <p:nvPr/>
        </p:nvSpPr>
        <p:spPr>
          <a:xfrm>
            <a:off x="1565091" y="12021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View </a:t>
            </a:r>
            <a:r>
              <a:rPr lang="de-DE" dirty="0" err="1"/>
              <a:t>later</a:t>
            </a:r>
            <a:endParaRPr lang="de-DE" dirty="0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827301F6-D55E-5345-AFAF-FE980DFC4D92}"/>
              </a:ext>
            </a:extLst>
          </p:cNvPr>
          <p:cNvSpPr/>
          <p:nvPr/>
        </p:nvSpPr>
        <p:spPr>
          <a:xfrm>
            <a:off x="1634424" y="70875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4" name="Grafik 133">
            <a:extLst>
              <a:ext uri="{FF2B5EF4-FFF2-40B4-BE49-F238E27FC236}">
                <a16:creationId xmlns:a16="http://schemas.microsoft.com/office/drawing/2014/main" id="{04B40A77-D13C-AD47-A63C-69C4D2F3A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22" y="718981"/>
            <a:ext cx="2901273" cy="1903105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7E1DA99B-FBA7-E840-860C-8D60CE522044}"/>
              </a:ext>
            </a:extLst>
          </p:cNvPr>
          <p:cNvSpPr txBox="1"/>
          <p:nvPr/>
        </p:nvSpPr>
        <p:spPr>
          <a:xfrm>
            <a:off x="3983000" y="232533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97A7C9DF-5444-5344-A89C-08C817C97D1A}"/>
              </a:ext>
            </a:extLst>
          </p:cNvPr>
          <p:cNvSpPr txBox="1"/>
          <p:nvPr/>
        </p:nvSpPr>
        <p:spPr>
          <a:xfrm>
            <a:off x="4226246" y="71898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42" name="Grafik 141">
            <a:extLst>
              <a:ext uri="{FF2B5EF4-FFF2-40B4-BE49-F238E27FC236}">
                <a16:creationId xmlns:a16="http://schemas.microsoft.com/office/drawing/2014/main" id="{B90825CD-AF91-574C-A274-64A0A413185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07628" y="753009"/>
            <a:ext cx="180000" cy="180000"/>
          </a:xfrm>
          <a:prstGeom prst="rect">
            <a:avLst/>
          </a:prstGeom>
        </p:spPr>
      </p:pic>
      <p:cxnSp>
        <p:nvCxnSpPr>
          <p:cNvPr id="145" name="Gerader Verbinder 131">
            <a:extLst>
              <a:ext uri="{FF2B5EF4-FFF2-40B4-BE49-F238E27FC236}">
                <a16:creationId xmlns:a16="http://schemas.microsoft.com/office/drawing/2014/main" id="{9BAF2A9D-21D8-7245-9D48-879765897E4C}"/>
              </a:ext>
            </a:extLst>
          </p:cNvPr>
          <p:cNvCxnSpPr/>
          <p:nvPr/>
        </p:nvCxnSpPr>
        <p:spPr>
          <a:xfrm>
            <a:off x="1640324" y="260836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B81A3051-120F-A649-B1D1-1EB378FCC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326" y="2124123"/>
            <a:ext cx="470453" cy="458543"/>
          </a:xfrm>
          <a:prstGeom prst="rect">
            <a:avLst/>
          </a:prstGeom>
        </p:spPr>
      </p:pic>
      <p:sp>
        <p:nvSpPr>
          <p:cNvPr id="147" name="Textfeld 146">
            <a:extLst>
              <a:ext uri="{FF2B5EF4-FFF2-40B4-BE49-F238E27FC236}">
                <a16:creationId xmlns:a16="http://schemas.microsoft.com/office/drawing/2014/main" id="{C2595045-B00B-BA49-B85A-D16D214EB732}"/>
              </a:ext>
            </a:extLst>
          </p:cNvPr>
          <p:cNvSpPr txBox="1"/>
          <p:nvPr/>
        </p:nvSpPr>
        <p:spPr>
          <a:xfrm>
            <a:off x="5133760" y="209489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6501A814-DA54-A04E-B4C0-9FE798E6A7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6" y="2186197"/>
            <a:ext cx="144000" cy="144000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EBEA3A36-62F0-E446-A480-DDC822A424BC}"/>
              </a:ext>
            </a:extLst>
          </p:cNvPr>
          <p:cNvSpPr txBox="1"/>
          <p:nvPr/>
        </p:nvSpPr>
        <p:spPr>
          <a:xfrm>
            <a:off x="4617077" y="69231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218E120F-CCA5-0B48-8007-1978F94AB5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10" y="801208"/>
            <a:ext cx="162000" cy="162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546762C0-5518-7B4C-B89D-872B6EACE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6" y="1117582"/>
            <a:ext cx="162000" cy="162000"/>
          </a:xfrm>
          <a:prstGeom prst="rect">
            <a:avLst/>
          </a:prstGeom>
        </p:spPr>
      </p:pic>
      <p:sp>
        <p:nvSpPr>
          <p:cNvPr id="152" name="Textfeld 151">
            <a:extLst>
              <a:ext uri="{FF2B5EF4-FFF2-40B4-BE49-F238E27FC236}">
                <a16:creationId xmlns:a16="http://schemas.microsoft.com/office/drawing/2014/main" id="{3CDA6627-788C-9941-A5EB-2F2BDD18A89D}"/>
              </a:ext>
            </a:extLst>
          </p:cNvPr>
          <p:cNvSpPr txBox="1"/>
          <p:nvPr/>
        </p:nvSpPr>
        <p:spPr>
          <a:xfrm>
            <a:off x="4881980" y="103963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6AA4EF-9C87-4949-B6B4-60B6197E9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92345" y="2271795"/>
            <a:ext cx="1269563" cy="323868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3320C59E-5F38-D144-876C-CE43CFACE8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3" y="2358006"/>
            <a:ext cx="211703" cy="211703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6537E6CD-73DA-BE44-A6C7-2C8B18D310BA}"/>
              </a:ext>
            </a:extLst>
          </p:cNvPr>
          <p:cNvSpPr txBox="1"/>
          <p:nvPr/>
        </p:nvSpPr>
        <p:spPr>
          <a:xfrm>
            <a:off x="9901268" y="226047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ADAB2DF8-11D4-BF4A-B734-481F50162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49" y="2358006"/>
            <a:ext cx="211704" cy="211704"/>
          </a:xfrm>
          <a:prstGeom prst="rect">
            <a:avLst/>
          </a:prstGeom>
        </p:spPr>
      </p:pic>
      <p:sp>
        <p:nvSpPr>
          <p:cNvPr id="162" name="Abgerundetes Rechteck 161">
            <a:extLst>
              <a:ext uri="{FF2B5EF4-FFF2-40B4-BE49-F238E27FC236}">
                <a16:creationId xmlns:a16="http://schemas.microsoft.com/office/drawing/2014/main" id="{18F6F8FD-B93F-014D-9BD2-44954590CE5B}"/>
              </a:ext>
            </a:extLst>
          </p:cNvPr>
          <p:cNvSpPr/>
          <p:nvPr/>
        </p:nvSpPr>
        <p:spPr>
          <a:xfrm>
            <a:off x="10503687" y="118250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92731D79-D6C7-A843-92AB-947EC329357E}"/>
              </a:ext>
            </a:extLst>
          </p:cNvPr>
          <p:cNvSpPr/>
          <p:nvPr/>
        </p:nvSpPr>
        <p:spPr>
          <a:xfrm>
            <a:off x="1649266" y="2782542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4F6DFE41-CFA5-8A46-9AF6-552B4CFCE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264" y="2792768"/>
            <a:ext cx="2901273" cy="1903105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A91D67F3-C9D6-864E-A5EE-7821FE34C4EA}"/>
              </a:ext>
            </a:extLst>
          </p:cNvPr>
          <p:cNvSpPr txBox="1"/>
          <p:nvPr/>
        </p:nvSpPr>
        <p:spPr>
          <a:xfrm>
            <a:off x="3997842" y="4399117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8EF2CF0E-2204-D441-A7B2-71F8C66250A0}"/>
              </a:ext>
            </a:extLst>
          </p:cNvPr>
          <p:cNvSpPr txBox="1"/>
          <p:nvPr/>
        </p:nvSpPr>
        <p:spPr>
          <a:xfrm>
            <a:off x="4241088" y="2792768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3503E946-0E97-BA4F-998F-3CD56863AA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22470" y="2826796"/>
            <a:ext cx="180000" cy="180000"/>
          </a:xfrm>
          <a:prstGeom prst="rect">
            <a:avLst/>
          </a:prstGeom>
        </p:spPr>
      </p:pic>
      <p:cxnSp>
        <p:nvCxnSpPr>
          <p:cNvPr id="171" name="Gerader Verbinder 131">
            <a:extLst>
              <a:ext uri="{FF2B5EF4-FFF2-40B4-BE49-F238E27FC236}">
                <a16:creationId xmlns:a16="http://schemas.microsoft.com/office/drawing/2014/main" id="{54C7D4AE-4B3E-8842-B8BB-44B270377DDF}"/>
              </a:ext>
            </a:extLst>
          </p:cNvPr>
          <p:cNvCxnSpPr/>
          <p:nvPr/>
        </p:nvCxnSpPr>
        <p:spPr>
          <a:xfrm>
            <a:off x="1655166" y="4682150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fik 171">
            <a:extLst>
              <a:ext uri="{FF2B5EF4-FFF2-40B4-BE49-F238E27FC236}">
                <a16:creationId xmlns:a16="http://schemas.microsoft.com/office/drawing/2014/main" id="{F77E6B12-14BE-9044-A466-68DDEE94D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168" y="4197910"/>
            <a:ext cx="470453" cy="458543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7E16B3C4-D9AC-A24A-AF1C-F7927A4DFF1A}"/>
              </a:ext>
            </a:extLst>
          </p:cNvPr>
          <p:cNvSpPr txBox="1"/>
          <p:nvPr/>
        </p:nvSpPr>
        <p:spPr>
          <a:xfrm>
            <a:off x="5148602" y="4168683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15E2AD98-A07B-3447-85A3-0BF281C3BF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8" y="4259984"/>
            <a:ext cx="144000" cy="14400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651ACC5-35EC-7442-A90B-DF64A8F2C1AC}"/>
              </a:ext>
            </a:extLst>
          </p:cNvPr>
          <p:cNvSpPr txBox="1"/>
          <p:nvPr/>
        </p:nvSpPr>
        <p:spPr>
          <a:xfrm>
            <a:off x="4631919" y="2766098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A75F996F-178B-BF42-A593-EEE8B7A02F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952" y="2874995"/>
            <a:ext cx="162000" cy="162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74C57640-5CF9-F344-8475-986CDF044FB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8" y="3191369"/>
            <a:ext cx="162000" cy="162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1A33C2EA-6E7E-B44A-9C58-1DC1A6BA6A21}"/>
              </a:ext>
            </a:extLst>
          </p:cNvPr>
          <p:cNvSpPr txBox="1"/>
          <p:nvPr/>
        </p:nvSpPr>
        <p:spPr>
          <a:xfrm>
            <a:off x="4896822" y="3113420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1361751B-6EB0-B148-A6D7-B4DCDA672B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07187" y="4345582"/>
            <a:ext cx="1269563" cy="323868"/>
          </a:xfrm>
          <a:prstGeom prst="rect">
            <a:avLst/>
          </a:prstGeom>
        </p:spPr>
      </p:pic>
      <p:pic>
        <p:nvPicPr>
          <p:cNvPr id="182" name="Grafik 181">
            <a:extLst>
              <a:ext uri="{FF2B5EF4-FFF2-40B4-BE49-F238E27FC236}">
                <a16:creationId xmlns:a16="http://schemas.microsoft.com/office/drawing/2014/main" id="{C23F5476-4A6F-2943-B484-1BE9BF3F603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95" y="4431793"/>
            <a:ext cx="211703" cy="211703"/>
          </a:xfrm>
          <a:prstGeom prst="rect">
            <a:avLst/>
          </a:prstGeom>
        </p:spPr>
      </p:pic>
      <p:sp>
        <p:nvSpPr>
          <p:cNvPr id="183" name="Textfeld 182">
            <a:extLst>
              <a:ext uri="{FF2B5EF4-FFF2-40B4-BE49-F238E27FC236}">
                <a16:creationId xmlns:a16="http://schemas.microsoft.com/office/drawing/2014/main" id="{4AF0E29C-92D1-EF49-84DB-61A081A3FE15}"/>
              </a:ext>
            </a:extLst>
          </p:cNvPr>
          <p:cNvSpPr txBox="1"/>
          <p:nvPr/>
        </p:nvSpPr>
        <p:spPr>
          <a:xfrm>
            <a:off x="9916110" y="4334261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2AA8E76C-7C89-CE4A-A6CE-57373DBEE8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91" y="4431793"/>
            <a:ext cx="211704" cy="211704"/>
          </a:xfrm>
          <a:prstGeom prst="rect">
            <a:avLst/>
          </a:prstGeom>
        </p:spPr>
      </p:pic>
      <p:sp>
        <p:nvSpPr>
          <p:cNvPr id="185" name="Rechteck 184">
            <a:extLst>
              <a:ext uri="{FF2B5EF4-FFF2-40B4-BE49-F238E27FC236}">
                <a16:creationId xmlns:a16="http://schemas.microsoft.com/office/drawing/2014/main" id="{D31DA750-4B48-2541-AA36-3D87724C8085}"/>
              </a:ext>
            </a:extLst>
          </p:cNvPr>
          <p:cNvSpPr/>
          <p:nvPr/>
        </p:nvSpPr>
        <p:spPr>
          <a:xfrm>
            <a:off x="1664108" y="4856329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6" name="Grafik 185">
            <a:extLst>
              <a:ext uri="{FF2B5EF4-FFF2-40B4-BE49-F238E27FC236}">
                <a16:creationId xmlns:a16="http://schemas.microsoft.com/office/drawing/2014/main" id="{EBCEBB6A-F106-0848-98F3-0E9E2D395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106" y="4866555"/>
            <a:ext cx="2901273" cy="1903105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EAD21AA0-223A-844C-842C-09D3AB1A8425}"/>
              </a:ext>
            </a:extLst>
          </p:cNvPr>
          <p:cNvSpPr txBox="1"/>
          <p:nvPr/>
        </p:nvSpPr>
        <p:spPr>
          <a:xfrm>
            <a:off x="4012684" y="6472904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DA5059D8-9489-2048-9CF5-032D3EB29342}"/>
              </a:ext>
            </a:extLst>
          </p:cNvPr>
          <p:cNvSpPr txBox="1"/>
          <p:nvPr/>
        </p:nvSpPr>
        <p:spPr>
          <a:xfrm>
            <a:off x="4255930" y="4866555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7150819B-AD0D-5347-BD95-FDECF4B9F5D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37312" y="4900583"/>
            <a:ext cx="180000" cy="180000"/>
          </a:xfrm>
          <a:prstGeom prst="rect">
            <a:avLst/>
          </a:prstGeom>
        </p:spPr>
      </p:pic>
      <p:cxnSp>
        <p:nvCxnSpPr>
          <p:cNvPr id="190" name="Gerader Verbinder 131">
            <a:extLst>
              <a:ext uri="{FF2B5EF4-FFF2-40B4-BE49-F238E27FC236}">
                <a16:creationId xmlns:a16="http://schemas.microsoft.com/office/drawing/2014/main" id="{9038F1A2-B25B-3A47-9A91-29BC9C8C7CE0}"/>
              </a:ext>
            </a:extLst>
          </p:cNvPr>
          <p:cNvCxnSpPr/>
          <p:nvPr/>
        </p:nvCxnSpPr>
        <p:spPr>
          <a:xfrm>
            <a:off x="1670008" y="6755937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fik 190">
            <a:extLst>
              <a:ext uri="{FF2B5EF4-FFF2-40B4-BE49-F238E27FC236}">
                <a16:creationId xmlns:a16="http://schemas.microsoft.com/office/drawing/2014/main" id="{58DEB75D-3E3C-0645-85E1-9A8E30704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010" y="6271697"/>
            <a:ext cx="470453" cy="458543"/>
          </a:xfrm>
          <a:prstGeom prst="rect">
            <a:avLst/>
          </a:prstGeom>
        </p:spPr>
      </p:pic>
      <p:sp>
        <p:nvSpPr>
          <p:cNvPr id="192" name="Textfeld 191">
            <a:extLst>
              <a:ext uri="{FF2B5EF4-FFF2-40B4-BE49-F238E27FC236}">
                <a16:creationId xmlns:a16="http://schemas.microsoft.com/office/drawing/2014/main" id="{F58D57B8-5831-AC4C-BCCC-7BC0284D05E8}"/>
              </a:ext>
            </a:extLst>
          </p:cNvPr>
          <p:cNvSpPr txBox="1"/>
          <p:nvPr/>
        </p:nvSpPr>
        <p:spPr>
          <a:xfrm>
            <a:off x="5163444" y="6242470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93" name="Grafik 192">
            <a:extLst>
              <a:ext uri="{FF2B5EF4-FFF2-40B4-BE49-F238E27FC236}">
                <a16:creationId xmlns:a16="http://schemas.microsoft.com/office/drawing/2014/main" id="{58CD7923-2402-DE45-A647-BA7402E794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0" y="6333771"/>
            <a:ext cx="144000" cy="144000"/>
          </a:xfrm>
          <a:prstGeom prst="rect">
            <a:avLst/>
          </a:prstGeom>
        </p:spPr>
      </p:pic>
      <p:sp>
        <p:nvSpPr>
          <p:cNvPr id="194" name="Textfeld 193">
            <a:extLst>
              <a:ext uri="{FF2B5EF4-FFF2-40B4-BE49-F238E27FC236}">
                <a16:creationId xmlns:a16="http://schemas.microsoft.com/office/drawing/2014/main" id="{D640FB30-FCC7-5849-893E-A58DCD17BBDD}"/>
              </a:ext>
            </a:extLst>
          </p:cNvPr>
          <p:cNvSpPr txBox="1"/>
          <p:nvPr/>
        </p:nvSpPr>
        <p:spPr>
          <a:xfrm>
            <a:off x="4646761" y="4839885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95" name="Grafik 194">
            <a:extLst>
              <a:ext uri="{FF2B5EF4-FFF2-40B4-BE49-F238E27FC236}">
                <a16:creationId xmlns:a16="http://schemas.microsoft.com/office/drawing/2014/main" id="{02EE356C-1B0B-374E-841B-28E611131EB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94" y="4948782"/>
            <a:ext cx="162000" cy="162000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9201D5DD-945D-0743-A519-C0B947167A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80" y="5265156"/>
            <a:ext cx="162000" cy="162000"/>
          </a:xfrm>
          <a:prstGeom prst="rect">
            <a:avLst/>
          </a:prstGeom>
        </p:spPr>
      </p:pic>
      <p:sp>
        <p:nvSpPr>
          <p:cNvPr id="197" name="Textfeld 196">
            <a:extLst>
              <a:ext uri="{FF2B5EF4-FFF2-40B4-BE49-F238E27FC236}">
                <a16:creationId xmlns:a16="http://schemas.microsoft.com/office/drawing/2014/main" id="{496192F7-EE65-614A-89B0-86B526ADE3F4}"/>
              </a:ext>
            </a:extLst>
          </p:cNvPr>
          <p:cNvSpPr txBox="1"/>
          <p:nvPr/>
        </p:nvSpPr>
        <p:spPr>
          <a:xfrm>
            <a:off x="4911664" y="5187207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207" name="Grafik 206">
            <a:extLst>
              <a:ext uri="{FF2B5EF4-FFF2-40B4-BE49-F238E27FC236}">
                <a16:creationId xmlns:a16="http://schemas.microsoft.com/office/drawing/2014/main" id="{D4ED2F67-DE9C-BD4A-A135-8473A76192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22029" y="6419369"/>
            <a:ext cx="1269563" cy="323868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190BC7E5-1121-FD44-ADDC-668CC98DAA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37" y="6505580"/>
            <a:ext cx="211703" cy="211703"/>
          </a:xfrm>
          <a:prstGeom prst="rect">
            <a:avLst/>
          </a:prstGeom>
        </p:spPr>
      </p:pic>
      <p:sp>
        <p:nvSpPr>
          <p:cNvPr id="209" name="Textfeld 208">
            <a:extLst>
              <a:ext uri="{FF2B5EF4-FFF2-40B4-BE49-F238E27FC236}">
                <a16:creationId xmlns:a16="http://schemas.microsoft.com/office/drawing/2014/main" id="{B1E04107-49B0-C44D-ABA1-4772FFC04834}"/>
              </a:ext>
            </a:extLst>
          </p:cNvPr>
          <p:cNvSpPr txBox="1"/>
          <p:nvPr/>
        </p:nvSpPr>
        <p:spPr>
          <a:xfrm>
            <a:off x="9930952" y="6408048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01946A2B-3580-AC4B-8DF4-3C588182018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33" y="6505580"/>
            <a:ext cx="211704" cy="211704"/>
          </a:xfrm>
          <a:prstGeom prst="rect">
            <a:avLst/>
          </a:prstGeom>
        </p:spPr>
      </p:pic>
      <p:cxnSp>
        <p:nvCxnSpPr>
          <p:cNvPr id="211" name="Gerade Verbindung 14">
            <a:extLst>
              <a:ext uri="{FF2B5EF4-FFF2-40B4-BE49-F238E27FC236}">
                <a16:creationId xmlns:a16="http://schemas.microsoft.com/office/drawing/2014/main" id="{0FF5B8F6-C6EF-2E42-B8D9-E427BECFDCA8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feld 211">
            <a:extLst>
              <a:ext uri="{FF2B5EF4-FFF2-40B4-BE49-F238E27FC236}">
                <a16:creationId xmlns:a16="http://schemas.microsoft.com/office/drawing/2014/main" id="{9B2F8085-E504-2D41-B38F-B45CD774192E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213" name="Gerade Verbindung 25">
            <a:extLst>
              <a:ext uri="{FF2B5EF4-FFF2-40B4-BE49-F238E27FC236}">
                <a16:creationId xmlns:a16="http://schemas.microsoft.com/office/drawing/2014/main" id="{C10A69B9-C0ED-564D-9E8D-1F579CBEC2B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feld 214">
            <a:extLst>
              <a:ext uri="{FF2B5EF4-FFF2-40B4-BE49-F238E27FC236}">
                <a16:creationId xmlns:a16="http://schemas.microsoft.com/office/drawing/2014/main" id="{45E1DD40-FD76-644B-BF05-E7D2A90DA5F6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6" name="Grafik 215">
            <a:extLst>
              <a:ext uri="{FF2B5EF4-FFF2-40B4-BE49-F238E27FC236}">
                <a16:creationId xmlns:a16="http://schemas.microsoft.com/office/drawing/2014/main" id="{2BCFE99C-2C4E-614F-B3D1-B7C7893E31E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217" name="Textfeld 216">
            <a:extLst>
              <a:ext uri="{FF2B5EF4-FFF2-40B4-BE49-F238E27FC236}">
                <a16:creationId xmlns:a16="http://schemas.microsoft.com/office/drawing/2014/main" id="{54FB6DF4-BAF1-BC44-8FD3-4CD8F8C89A5C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218" name="Grafik 217">
            <a:extLst>
              <a:ext uri="{FF2B5EF4-FFF2-40B4-BE49-F238E27FC236}">
                <a16:creationId xmlns:a16="http://schemas.microsoft.com/office/drawing/2014/main" id="{DFA637BC-B1D5-904D-BF84-773A7D48750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219" name="Textfeld 218">
            <a:extLst>
              <a:ext uri="{FF2B5EF4-FFF2-40B4-BE49-F238E27FC236}">
                <a16:creationId xmlns:a16="http://schemas.microsoft.com/office/drawing/2014/main" id="{F01172AC-0156-C246-BE1A-E904911D2940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220" name="Grafik 219">
            <a:extLst>
              <a:ext uri="{FF2B5EF4-FFF2-40B4-BE49-F238E27FC236}">
                <a16:creationId xmlns:a16="http://schemas.microsoft.com/office/drawing/2014/main" id="{726B89F0-EFCB-A04F-AFED-A5F3C08B1817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221" name="Textfeld 220">
            <a:extLst>
              <a:ext uri="{FF2B5EF4-FFF2-40B4-BE49-F238E27FC236}">
                <a16:creationId xmlns:a16="http://schemas.microsoft.com/office/drawing/2014/main" id="{ACB0E0FE-FE0C-274F-BCF7-6537208B0DE0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222" name="Textfeld 221">
            <a:extLst>
              <a:ext uri="{FF2B5EF4-FFF2-40B4-BE49-F238E27FC236}">
                <a16:creationId xmlns:a16="http://schemas.microsoft.com/office/drawing/2014/main" id="{CE85E909-273E-D34D-9F6A-54F55F4BF2E3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223" name="Grafik 222">
            <a:extLst>
              <a:ext uri="{FF2B5EF4-FFF2-40B4-BE49-F238E27FC236}">
                <a16:creationId xmlns:a16="http://schemas.microsoft.com/office/drawing/2014/main" id="{3C9C4D36-BFF4-EE40-A59E-7C4842D59ED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224" name="Textfeld 223">
            <a:extLst>
              <a:ext uri="{FF2B5EF4-FFF2-40B4-BE49-F238E27FC236}">
                <a16:creationId xmlns:a16="http://schemas.microsoft.com/office/drawing/2014/main" id="{D47F692E-140F-6742-B38A-B8C1B1A303FA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225" name="Grafik 224">
            <a:extLst>
              <a:ext uri="{FF2B5EF4-FFF2-40B4-BE49-F238E27FC236}">
                <a16:creationId xmlns:a16="http://schemas.microsoft.com/office/drawing/2014/main" id="{100DDF78-DD19-464F-9B4E-BEA818AE9D4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284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4755390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C4D6E387-D1BB-9444-BC82-519C2DBB29DD}"/>
              </a:ext>
            </a:extLst>
          </p:cNvPr>
          <p:cNvSpPr txBox="1"/>
          <p:nvPr/>
        </p:nvSpPr>
        <p:spPr>
          <a:xfrm>
            <a:off x="1565091" y="12021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Video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827301F6-D55E-5345-AFAF-FE980DFC4D92}"/>
              </a:ext>
            </a:extLst>
          </p:cNvPr>
          <p:cNvSpPr/>
          <p:nvPr/>
        </p:nvSpPr>
        <p:spPr>
          <a:xfrm>
            <a:off x="1634424" y="636185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4" name="Grafik 133">
            <a:extLst>
              <a:ext uri="{FF2B5EF4-FFF2-40B4-BE49-F238E27FC236}">
                <a16:creationId xmlns:a16="http://schemas.microsoft.com/office/drawing/2014/main" id="{04B40A77-D13C-AD47-A63C-69C4D2F3AB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4422" y="646411"/>
            <a:ext cx="2901273" cy="1903105"/>
          </a:xfrm>
          <a:prstGeom prst="rect">
            <a:avLst/>
          </a:prstGeom>
        </p:spPr>
      </p:pic>
      <p:sp>
        <p:nvSpPr>
          <p:cNvPr id="135" name="Textfeld 134">
            <a:extLst>
              <a:ext uri="{FF2B5EF4-FFF2-40B4-BE49-F238E27FC236}">
                <a16:creationId xmlns:a16="http://schemas.microsoft.com/office/drawing/2014/main" id="{7E1DA99B-FBA7-E840-860C-8D60CE522044}"/>
              </a:ext>
            </a:extLst>
          </p:cNvPr>
          <p:cNvSpPr txBox="1"/>
          <p:nvPr/>
        </p:nvSpPr>
        <p:spPr>
          <a:xfrm>
            <a:off x="3983000" y="2252760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97A7C9DF-5444-5344-A89C-08C817C97D1A}"/>
              </a:ext>
            </a:extLst>
          </p:cNvPr>
          <p:cNvSpPr txBox="1"/>
          <p:nvPr/>
        </p:nvSpPr>
        <p:spPr>
          <a:xfrm>
            <a:off x="4226246" y="646411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42" name="Grafik 141">
            <a:extLst>
              <a:ext uri="{FF2B5EF4-FFF2-40B4-BE49-F238E27FC236}">
                <a16:creationId xmlns:a16="http://schemas.microsoft.com/office/drawing/2014/main" id="{B90825CD-AF91-574C-A274-64A0A413185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07628" y="680439"/>
            <a:ext cx="180000" cy="180000"/>
          </a:xfrm>
          <a:prstGeom prst="rect">
            <a:avLst/>
          </a:prstGeom>
        </p:spPr>
      </p:pic>
      <p:cxnSp>
        <p:nvCxnSpPr>
          <p:cNvPr id="145" name="Gerader Verbinder 131">
            <a:extLst>
              <a:ext uri="{FF2B5EF4-FFF2-40B4-BE49-F238E27FC236}">
                <a16:creationId xmlns:a16="http://schemas.microsoft.com/office/drawing/2014/main" id="{9BAF2A9D-21D8-7245-9D48-879765897E4C}"/>
              </a:ext>
            </a:extLst>
          </p:cNvPr>
          <p:cNvCxnSpPr/>
          <p:nvPr/>
        </p:nvCxnSpPr>
        <p:spPr>
          <a:xfrm>
            <a:off x="1640324" y="2535793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>
            <a:extLst>
              <a:ext uri="{FF2B5EF4-FFF2-40B4-BE49-F238E27FC236}">
                <a16:creationId xmlns:a16="http://schemas.microsoft.com/office/drawing/2014/main" id="{B81A3051-120F-A649-B1D1-1EB378FCC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326" y="2051553"/>
            <a:ext cx="470453" cy="458543"/>
          </a:xfrm>
          <a:prstGeom prst="rect">
            <a:avLst/>
          </a:prstGeom>
        </p:spPr>
      </p:pic>
      <p:sp>
        <p:nvSpPr>
          <p:cNvPr id="147" name="Textfeld 146">
            <a:extLst>
              <a:ext uri="{FF2B5EF4-FFF2-40B4-BE49-F238E27FC236}">
                <a16:creationId xmlns:a16="http://schemas.microsoft.com/office/drawing/2014/main" id="{C2595045-B00B-BA49-B85A-D16D214EB732}"/>
              </a:ext>
            </a:extLst>
          </p:cNvPr>
          <p:cNvSpPr txBox="1"/>
          <p:nvPr/>
        </p:nvSpPr>
        <p:spPr>
          <a:xfrm>
            <a:off x="5133760" y="2022326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6501A814-DA54-A04E-B4C0-9FE798E6A7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06" y="2113627"/>
            <a:ext cx="144000" cy="144000"/>
          </a:xfrm>
          <a:prstGeom prst="rect">
            <a:avLst/>
          </a:prstGeom>
        </p:spPr>
      </p:pic>
      <p:sp>
        <p:nvSpPr>
          <p:cNvPr id="149" name="Textfeld 148">
            <a:extLst>
              <a:ext uri="{FF2B5EF4-FFF2-40B4-BE49-F238E27FC236}">
                <a16:creationId xmlns:a16="http://schemas.microsoft.com/office/drawing/2014/main" id="{EBEA3A36-62F0-E446-A480-DDC822A424BC}"/>
              </a:ext>
            </a:extLst>
          </p:cNvPr>
          <p:cNvSpPr txBox="1"/>
          <p:nvPr/>
        </p:nvSpPr>
        <p:spPr>
          <a:xfrm>
            <a:off x="4617077" y="619741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50" name="Grafik 149">
            <a:extLst>
              <a:ext uri="{FF2B5EF4-FFF2-40B4-BE49-F238E27FC236}">
                <a16:creationId xmlns:a16="http://schemas.microsoft.com/office/drawing/2014/main" id="{218E120F-CCA5-0B48-8007-1978F94AB5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110" y="728638"/>
            <a:ext cx="162000" cy="162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546762C0-5518-7B4C-B89D-872B6EACE67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96" y="1045012"/>
            <a:ext cx="162000" cy="162000"/>
          </a:xfrm>
          <a:prstGeom prst="rect">
            <a:avLst/>
          </a:prstGeom>
        </p:spPr>
      </p:pic>
      <p:sp>
        <p:nvSpPr>
          <p:cNvPr id="152" name="Textfeld 151">
            <a:extLst>
              <a:ext uri="{FF2B5EF4-FFF2-40B4-BE49-F238E27FC236}">
                <a16:creationId xmlns:a16="http://schemas.microsoft.com/office/drawing/2014/main" id="{3CDA6627-788C-9941-A5EB-2F2BDD18A89D}"/>
              </a:ext>
            </a:extLst>
          </p:cNvPr>
          <p:cNvSpPr txBox="1"/>
          <p:nvPr/>
        </p:nvSpPr>
        <p:spPr>
          <a:xfrm>
            <a:off x="4881980" y="967063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6AA4EF-9C87-4949-B6B4-60B6197E9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92345" y="2199225"/>
            <a:ext cx="1269563" cy="323868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3320C59E-5F38-D144-876C-CE43CFACE82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53" y="2285436"/>
            <a:ext cx="211703" cy="211703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6537E6CD-73DA-BE44-A6C7-2C8B18D310BA}"/>
              </a:ext>
            </a:extLst>
          </p:cNvPr>
          <p:cNvSpPr txBox="1"/>
          <p:nvPr/>
        </p:nvSpPr>
        <p:spPr>
          <a:xfrm>
            <a:off x="9901268" y="2187904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61" name="Grafik 160">
            <a:extLst>
              <a:ext uri="{FF2B5EF4-FFF2-40B4-BE49-F238E27FC236}">
                <a16:creationId xmlns:a16="http://schemas.microsoft.com/office/drawing/2014/main" id="{ADAB2DF8-11D4-BF4A-B734-481F501621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49" y="2285436"/>
            <a:ext cx="211704" cy="211704"/>
          </a:xfrm>
          <a:prstGeom prst="rect">
            <a:avLst/>
          </a:prstGeom>
        </p:spPr>
      </p:pic>
      <p:sp>
        <p:nvSpPr>
          <p:cNvPr id="162" name="Abgerundetes Rechteck 161">
            <a:extLst>
              <a:ext uri="{FF2B5EF4-FFF2-40B4-BE49-F238E27FC236}">
                <a16:creationId xmlns:a16="http://schemas.microsoft.com/office/drawing/2014/main" id="{18F6F8FD-B93F-014D-9BD2-44954590CE5B}"/>
              </a:ext>
            </a:extLst>
          </p:cNvPr>
          <p:cNvSpPr/>
          <p:nvPr/>
        </p:nvSpPr>
        <p:spPr>
          <a:xfrm>
            <a:off x="10503687" y="118250"/>
            <a:ext cx="3185764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92731D79-D6C7-A843-92AB-947EC329357E}"/>
              </a:ext>
            </a:extLst>
          </p:cNvPr>
          <p:cNvSpPr/>
          <p:nvPr/>
        </p:nvSpPr>
        <p:spPr>
          <a:xfrm>
            <a:off x="1649266" y="2709972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4F6DFE41-CFA5-8A46-9AF6-552B4CFCEA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9264" y="2720198"/>
            <a:ext cx="2901273" cy="1903105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A91D67F3-C9D6-864E-A5EE-7821FE34C4EA}"/>
              </a:ext>
            </a:extLst>
          </p:cNvPr>
          <p:cNvSpPr txBox="1"/>
          <p:nvPr/>
        </p:nvSpPr>
        <p:spPr>
          <a:xfrm>
            <a:off x="3997842" y="4326547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8EF2CF0E-2204-D441-A7B2-71F8C66250A0}"/>
              </a:ext>
            </a:extLst>
          </p:cNvPr>
          <p:cNvSpPr txBox="1"/>
          <p:nvPr/>
        </p:nvSpPr>
        <p:spPr>
          <a:xfrm>
            <a:off x="4241088" y="2720198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3503E946-0E97-BA4F-998F-3CD56863AA3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22470" y="2754226"/>
            <a:ext cx="180000" cy="180000"/>
          </a:xfrm>
          <a:prstGeom prst="rect">
            <a:avLst/>
          </a:prstGeom>
        </p:spPr>
      </p:pic>
      <p:cxnSp>
        <p:nvCxnSpPr>
          <p:cNvPr id="171" name="Gerader Verbinder 131">
            <a:extLst>
              <a:ext uri="{FF2B5EF4-FFF2-40B4-BE49-F238E27FC236}">
                <a16:creationId xmlns:a16="http://schemas.microsoft.com/office/drawing/2014/main" id="{54C7D4AE-4B3E-8842-B8BB-44B270377DDF}"/>
              </a:ext>
            </a:extLst>
          </p:cNvPr>
          <p:cNvCxnSpPr/>
          <p:nvPr/>
        </p:nvCxnSpPr>
        <p:spPr>
          <a:xfrm>
            <a:off x="1655166" y="4609580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fik 171">
            <a:extLst>
              <a:ext uri="{FF2B5EF4-FFF2-40B4-BE49-F238E27FC236}">
                <a16:creationId xmlns:a16="http://schemas.microsoft.com/office/drawing/2014/main" id="{F77E6B12-14BE-9044-A466-68DDEE94D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168" y="4125340"/>
            <a:ext cx="470453" cy="458543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7E16B3C4-D9AC-A24A-AF1C-F7927A4DFF1A}"/>
              </a:ext>
            </a:extLst>
          </p:cNvPr>
          <p:cNvSpPr txBox="1"/>
          <p:nvPr/>
        </p:nvSpPr>
        <p:spPr>
          <a:xfrm>
            <a:off x="5148602" y="4096113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15E2AD98-A07B-3447-85A3-0BF281C3BFE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8" y="4187414"/>
            <a:ext cx="144000" cy="14400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3651ACC5-35EC-7442-A90B-DF64A8F2C1AC}"/>
              </a:ext>
            </a:extLst>
          </p:cNvPr>
          <p:cNvSpPr txBox="1"/>
          <p:nvPr/>
        </p:nvSpPr>
        <p:spPr>
          <a:xfrm>
            <a:off x="4631919" y="2693528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76" name="Grafik 175">
            <a:extLst>
              <a:ext uri="{FF2B5EF4-FFF2-40B4-BE49-F238E27FC236}">
                <a16:creationId xmlns:a16="http://schemas.microsoft.com/office/drawing/2014/main" id="{A75F996F-178B-BF42-A593-EEE8B7A02F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952" y="2802425"/>
            <a:ext cx="162000" cy="162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74C57640-5CF9-F344-8475-986CDF044FB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38" y="3118799"/>
            <a:ext cx="162000" cy="162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1A33C2EA-6E7E-B44A-9C58-1DC1A6BA6A21}"/>
              </a:ext>
            </a:extLst>
          </p:cNvPr>
          <p:cNvSpPr txBox="1"/>
          <p:nvPr/>
        </p:nvSpPr>
        <p:spPr>
          <a:xfrm>
            <a:off x="4896822" y="3040850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181" name="Grafik 180">
            <a:extLst>
              <a:ext uri="{FF2B5EF4-FFF2-40B4-BE49-F238E27FC236}">
                <a16:creationId xmlns:a16="http://schemas.microsoft.com/office/drawing/2014/main" id="{1361751B-6EB0-B148-A6D7-B4DCDA672B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07187" y="4273012"/>
            <a:ext cx="1269563" cy="323868"/>
          </a:xfrm>
          <a:prstGeom prst="rect">
            <a:avLst/>
          </a:prstGeom>
        </p:spPr>
      </p:pic>
      <p:pic>
        <p:nvPicPr>
          <p:cNvPr id="182" name="Grafik 181">
            <a:extLst>
              <a:ext uri="{FF2B5EF4-FFF2-40B4-BE49-F238E27FC236}">
                <a16:creationId xmlns:a16="http://schemas.microsoft.com/office/drawing/2014/main" id="{C23F5476-4A6F-2943-B484-1BE9BF3F603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695" y="4359223"/>
            <a:ext cx="211703" cy="211703"/>
          </a:xfrm>
          <a:prstGeom prst="rect">
            <a:avLst/>
          </a:prstGeom>
        </p:spPr>
      </p:pic>
      <p:sp>
        <p:nvSpPr>
          <p:cNvPr id="183" name="Textfeld 182">
            <a:extLst>
              <a:ext uri="{FF2B5EF4-FFF2-40B4-BE49-F238E27FC236}">
                <a16:creationId xmlns:a16="http://schemas.microsoft.com/office/drawing/2014/main" id="{4AF0E29C-92D1-EF49-84DB-61A081A3FE15}"/>
              </a:ext>
            </a:extLst>
          </p:cNvPr>
          <p:cNvSpPr txBox="1"/>
          <p:nvPr/>
        </p:nvSpPr>
        <p:spPr>
          <a:xfrm>
            <a:off x="9916110" y="4261691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184" name="Grafik 183">
            <a:extLst>
              <a:ext uri="{FF2B5EF4-FFF2-40B4-BE49-F238E27FC236}">
                <a16:creationId xmlns:a16="http://schemas.microsoft.com/office/drawing/2014/main" id="{2AA8E76C-7C89-CE4A-A6CE-57373DBEE80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191" y="4359223"/>
            <a:ext cx="211704" cy="211704"/>
          </a:xfrm>
          <a:prstGeom prst="rect">
            <a:avLst/>
          </a:prstGeom>
        </p:spPr>
      </p:pic>
      <p:sp>
        <p:nvSpPr>
          <p:cNvPr id="185" name="Rechteck 184">
            <a:extLst>
              <a:ext uri="{FF2B5EF4-FFF2-40B4-BE49-F238E27FC236}">
                <a16:creationId xmlns:a16="http://schemas.microsoft.com/office/drawing/2014/main" id="{D31DA750-4B48-2541-AA36-3D87724C8085}"/>
              </a:ext>
            </a:extLst>
          </p:cNvPr>
          <p:cNvSpPr/>
          <p:nvPr/>
        </p:nvSpPr>
        <p:spPr>
          <a:xfrm>
            <a:off x="1664108" y="4783759"/>
            <a:ext cx="12040185" cy="191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6" name="Grafik 185">
            <a:extLst>
              <a:ext uri="{FF2B5EF4-FFF2-40B4-BE49-F238E27FC236}">
                <a16:creationId xmlns:a16="http://schemas.microsoft.com/office/drawing/2014/main" id="{EBCEBB6A-F106-0848-98F3-0E9E2D3951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4106" y="4793985"/>
            <a:ext cx="2901273" cy="1903105"/>
          </a:xfrm>
          <a:prstGeom prst="rect">
            <a:avLst/>
          </a:prstGeom>
        </p:spPr>
      </p:pic>
      <p:sp>
        <p:nvSpPr>
          <p:cNvPr id="187" name="Textfeld 186">
            <a:extLst>
              <a:ext uri="{FF2B5EF4-FFF2-40B4-BE49-F238E27FC236}">
                <a16:creationId xmlns:a16="http://schemas.microsoft.com/office/drawing/2014/main" id="{EAD21AA0-223A-844C-842C-09D3AB1A8425}"/>
              </a:ext>
            </a:extLst>
          </p:cNvPr>
          <p:cNvSpPr txBox="1"/>
          <p:nvPr/>
        </p:nvSpPr>
        <p:spPr>
          <a:xfrm>
            <a:off x="4012684" y="6400334"/>
            <a:ext cx="552696" cy="2616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solidFill>
                  <a:schemeClr val="bg1"/>
                </a:solidFill>
              </a:rPr>
              <a:t>15:55</a:t>
            </a:r>
            <a:endParaRPr lang="de-DE" sz="1000" b="1" dirty="0">
              <a:solidFill>
                <a:schemeClr val="bg1"/>
              </a:solidFill>
            </a:endParaRPr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DA5059D8-9489-2048-9CF5-032D3EB29342}"/>
              </a:ext>
            </a:extLst>
          </p:cNvPr>
          <p:cNvSpPr txBox="1"/>
          <p:nvPr/>
        </p:nvSpPr>
        <p:spPr>
          <a:xfrm>
            <a:off x="4255930" y="4793985"/>
            <a:ext cx="309449" cy="2462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de-DE" sz="1000" b="1" dirty="0">
              <a:solidFill>
                <a:schemeClr val="bg1"/>
              </a:solidFill>
            </a:endParaRPr>
          </a:p>
        </p:txBody>
      </p:sp>
      <p:pic>
        <p:nvPicPr>
          <p:cNvPr id="189" name="Grafik 188">
            <a:extLst>
              <a:ext uri="{FF2B5EF4-FFF2-40B4-BE49-F238E27FC236}">
                <a16:creationId xmlns:a16="http://schemas.microsoft.com/office/drawing/2014/main" id="{7150819B-AD0D-5347-BD95-FDECF4B9F5D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337312" y="4828013"/>
            <a:ext cx="180000" cy="180000"/>
          </a:xfrm>
          <a:prstGeom prst="rect">
            <a:avLst/>
          </a:prstGeom>
        </p:spPr>
      </p:pic>
      <p:cxnSp>
        <p:nvCxnSpPr>
          <p:cNvPr id="190" name="Gerader Verbinder 131">
            <a:extLst>
              <a:ext uri="{FF2B5EF4-FFF2-40B4-BE49-F238E27FC236}">
                <a16:creationId xmlns:a16="http://schemas.microsoft.com/office/drawing/2014/main" id="{9038F1A2-B25B-3A47-9A91-29BC9C8C7CE0}"/>
              </a:ext>
            </a:extLst>
          </p:cNvPr>
          <p:cNvCxnSpPr/>
          <p:nvPr/>
        </p:nvCxnSpPr>
        <p:spPr>
          <a:xfrm>
            <a:off x="1670008" y="6683367"/>
            <a:ext cx="1326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Grafik 190">
            <a:extLst>
              <a:ext uri="{FF2B5EF4-FFF2-40B4-BE49-F238E27FC236}">
                <a16:creationId xmlns:a16="http://schemas.microsoft.com/office/drawing/2014/main" id="{58DEB75D-3E3C-0645-85E1-9A8E30704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010" y="6199127"/>
            <a:ext cx="470453" cy="458543"/>
          </a:xfrm>
          <a:prstGeom prst="rect">
            <a:avLst/>
          </a:prstGeom>
        </p:spPr>
      </p:pic>
      <p:sp>
        <p:nvSpPr>
          <p:cNvPr id="192" name="Textfeld 191">
            <a:extLst>
              <a:ext uri="{FF2B5EF4-FFF2-40B4-BE49-F238E27FC236}">
                <a16:creationId xmlns:a16="http://schemas.microsoft.com/office/drawing/2014/main" id="{F58D57B8-5831-AC4C-BCCC-7BC0284D05E8}"/>
              </a:ext>
            </a:extLst>
          </p:cNvPr>
          <p:cNvSpPr txBox="1"/>
          <p:nvPr/>
        </p:nvSpPr>
        <p:spPr>
          <a:xfrm>
            <a:off x="5163444" y="6169900"/>
            <a:ext cx="17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/>
              <a:t>User Name   </a:t>
            </a:r>
          </a:p>
          <a:p>
            <a:r>
              <a:rPr lang="de-DE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Since</a:t>
            </a:r>
            <a:r>
              <a:rPr lang="de-DE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12.12.2010</a:t>
            </a:r>
            <a:endParaRPr lang="de-DE" sz="1400" b="1" dirty="0"/>
          </a:p>
        </p:txBody>
      </p:sp>
      <p:pic>
        <p:nvPicPr>
          <p:cNvPr id="193" name="Grafik 192">
            <a:extLst>
              <a:ext uri="{FF2B5EF4-FFF2-40B4-BE49-F238E27FC236}">
                <a16:creationId xmlns:a16="http://schemas.microsoft.com/office/drawing/2014/main" id="{58CD7923-2402-DE45-A647-BA7402E794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0" y="6261201"/>
            <a:ext cx="144000" cy="144000"/>
          </a:xfrm>
          <a:prstGeom prst="rect">
            <a:avLst/>
          </a:prstGeom>
        </p:spPr>
      </p:pic>
      <p:sp>
        <p:nvSpPr>
          <p:cNvPr id="194" name="Textfeld 193">
            <a:extLst>
              <a:ext uri="{FF2B5EF4-FFF2-40B4-BE49-F238E27FC236}">
                <a16:creationId xmlns:a16="http://schemas.microsoft.com/office/drawing/2014/main" id="{D640FB30-FCC7-5849-893E-A58DCD17BBDD}"/>
              </a:ext>
            </a:extLst>
          </p:cNvPr>
          <p:cNvSpPr txBox="1"/>
          <p:nvPr/>
        </p:nvSpPr>
        <p:spPr>
          <a:xfrm>
            <a:off x="4646761" y="4767315"/>
            <a:ext cx="259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/>
              <a:t>Video title Video title </a:t>
            </a:r>
          </a:p>
        </p:txBody>
      </p:sp>
      <p:pic>
        <p:nvPicPr>
          <p:cNvPr id="195" name="Grafik 194">
            <a:extLst>
              <a:ext uri="{FF2B5EF4-FFF2-40B4-BE49-F238E27FC236}">
                <a16:creationId xmlns:a16="http://schemas.microsoft.com/office/drawing/2014/main" id="{02EE356C-1B0B-374E-841B-28E611131EB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94" y="4876212"/>
            <a:ext cx="162000" cy="162000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9201D5DD-945D-0743-A519-C0B947167A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80" y="5192586"/>
            <a:ext cx="162000" cy="162000"/>
          </a:xfrm>
          <a:prstGeom prst="rect">
            <a:avLst/>
          </a:prstGeom>
        </p:spPr>
      </p:pic>
      <p:sp>
        <p:nvSpPr>
          <p:cNvPr id="197" name="Textfeld 196">
            <a:extLst>
              <a:ext uri="{FF2B5EF4-FFF2-40B4-BE49-F238E27FC236}">
                <a16:creationId xmlns:a16="http://schemas.microsoft.com/office/drawing/2014/main" id="{496192F7-EE65-614A-89B0-86B526ADE3F4}"/>
              </a:ext>
            </a:extLst>
          </p:cNvPr>
          <p:cNvSpPr txBox="1"/>
          <p:nvPr/>
        </p:nvSpPr>
        <p:spPr>
          <a:xfrm>
            <a:off x="4911664" y="5114637"/>
            <a:ext cx="1870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: 12.12.2010</a:t>
            </a:r>
            <a:endParaRPr lang="de-DE" sz="1400" b="1" dirty="0"/>
          </a:p>
        </p:txBody>
      </p:sp>
      <p:pic>
        <p:nvPicPr>
          <p:cNvPr id="207" name="Grafik 206">
            <a:extLst>
              <a:ext uri="{FF2B5EF4-FFF2-40B4-BE49-F238E27FC236}">
                <a16:creationId xmlns:a16="http://schemas.microsoft.com/office/drawing/2014/main" id="{D4ED2F67-DE9C-BD4A-A135-8473A76192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22029" y="6346799"/>
            <a:ext cx="1269563" cy="323868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190BC7E5-1121-FD44-ADDC-668CC98DAA0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537" y="6433010"/>
            <a:ext cx="211703" cy="211703"/>
          </a:xfrm>
          <a:prstGeom prst="rect">
            <a:avLst/>
          </a:prstGeom>
        </p:spPr>
      </p:pic>
      <p:sp>
        <p:nvSpPr>
          <p:cNvPr id="209" name="Textfeld 208">
            <a:extLst>
              <a:ext uri="{FF2B5EF4-FFF2-40B4-BE49-F238E27FC236}">
                <a16:creationId xmlns:a16="http://schemas.microsoft.com/office/drawing/2014/main" id="{B1E04107-49B0-C44D-ABA1-4772FFC04834}"/>
              </a:ext>
            </a:extLst>
          </p:cNvPr>
          <p:cNvSpPr txBox="1"/>
          <p:nvPr/>
        </p:nvSpPr>
        <p:spPr>
          <a:xfrm>
            <a:off x="9930952" y="6335478"/>
            <a:ext cx="231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1.500.258            2.500</a:t>
            </a:r>
            <a:endParaRPr lang="de-DE" dirty="0"/>
          </a:p>
        </p:txBody>
      </p:sp>
      <p:pic>
        <p:nvPicPr>
          <p:cNvPr id="210" name="Grafik 209">
            <a:extLst>
              <a:ext uri="{FF2B5EF4-FFF2-40B4-BE49-F238E27FC236}">
                <a16:creationId xmlns:a16="http://schemas.microsoft.com/office/drawing/2014/main" id="{01946A2B-3580-AC4B-8DF4-3C588182018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33" y="6433010"/>
            <a:ext cx="211704" cy="211704"/>
          </a:xfrm>
          <a:prstGeom prst="rect">
            <a:avLst/>
          </a:prstGeom>
        </p:spPr>
      </p:pic>
      <p:cxnSp>
        <p:nvCxnSpPr>
          <p:cNvPr id="103" name="Gerade Verbindung 14">
            <a:extLst>
              <a:ext uri="{FF2B5EF4-FFF2-40B4-BE49-F238E27FC236}">
                <a16:creationId xmlns:a16="http://schemas.microsoft.com/office/drawing/2014/main" id="{3F91D627-B5FC-BB4C-A886-27D48606530D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feld 103">
            <a:extLst>
              <a:ext uri="{FF2B5EF4-FFF2-40B4-BE49-F238E27FC236}">
                <a16:creationId xmlns:a16="http://schemas.microsoft.com/office/drawing/2014/main" id="{F031E92D-E587-CC46-82CF-206CE2F1CE45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05" name="Gerade Verbindung 25">
            <a:extLst>
              <a:ext uri="{FF2B5EF4-FFF2-40B4-BE49-F238E27FC236}">
                <a16:creationId xmlns:a16="http://schemas.microsoft.com/office/drawing/2014/main" id="{D49A01D5-28E3-894E-9D25-9300852D4E97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>
            <a:extLst>
              <a:ext uri="{FF2B5EF4-FFF2-40B4-BE49-F238E27FC236}">
                <a16:creationId xmlns:a16="http://schemas.microsoft.com/office/drawing/2014/main" id="{7A08D6E0-2F18-D546-8911-961D7DA6F0E0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7" name="Grafik 106">
            <a:extLst>
              <a:ext uri="{FF2B5EF4-FFF2-40B4-BE49-F238E27FC236}">
                <a16:creationId xmlns:a16="http://schemas.microsoft.com/office/drawing/2014/main" id="{1048599D-4063-454F-8E5B-530A7CD0C29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08" name="Textfeld 107">
            <a:extLst>
              <a:ext uri="{FF2B5EF4-FFF2-40B4-BE49-F238E27FC236}">
                <a16:creationId xmlns:a16="http://schemas.microsoft.com/office/drawing/2014/main" id="{8EDEE9B5-D661-6746-B64E-03D61EC99DFD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09" name="Grafik 108">
            <a:extLst>
              <a:ext uri="{FF2B5EF4-FFF2-40B4-BE49-F238E27FC236}">
                <a16:creationId xmlns:a16="http://schemas.microsoft.com/office/drawing/2014/main" id="{3CDA956B-BC89-0F4C-89C3-0E62BCA9A354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10" name="Textfeld 109">
            <a:extLst>
              <a:ext uri="{FF2B5EF4-FFF2-40B4-BE49-F238E27FC236}">
                <a16:creationId xmlns:a16="http://schemas.microsoft.com/office/drawing/2014/main" id="{0B961AF3-9EEE-DE4C-8651-906427ABCE80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1" name="Grafik 110">
            <a:extLst>
              <a:ext uri="{FF2B5EF4-FFF2-40B4-BE49-F238E27FC236}">
                <a16:creationId xmlns:a16="http://schemas.microsoft.com/office/drawing/2014/main" id="{DFF7DC8B-8684-7A4D-B50B-EC956E42314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12" name="Textfeld 111">
            <a:extLst>
              <a:ext uri="{FF2B5EF4-FFF2-40B4-BE49-F238E27FC236}">
                <a16:creationId xmlns:a16="http://schemas.microsoft.com/office/drawing/2014/main" id="{FD5816BB-868C-D943-9E4E-043F420A5C84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D282268-C0CF-8E40-92A0-4564DB2CC2AD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16" name="Grafik 115">
            <a:extLst>
              <a:ext uri="{FF2B5EF4-FFF2-40B4-BE49-F238E27FC236}">
                <a16:creationId xmlns:a16="http://schemas.microsoft.com/office/drawing/2014/main" id="{582E5F25-C289-4841-AAF2-873BBFAB181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17" name="Textfeld 116">
            <a:extLst>
              <a:ext uri="{FF2B5EF4-FFF2-40B4-BE49-F238E27FC236}">
                <a16:creationId xmlns:a16="http://schemas.microsoft.com/office/drawing/2014/main" id="{C2DE5278-D39A-8D45-B29B-F3A6B44EB783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18" name="Grafik 117">
            <a:extLst>
              <a:ext uri="{FF2B5EF4-FFF2-40B4-BE49-F238E27FC236}">
                <a16:creationId xmlns:a16="http://schemas.microsoft.com/office/drawing/2014/main" id="{27DA3212-87C7-1F49-BFFB-348EE68DD25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  <p:sp>
        <p:nvSpPr>
          <p:cNvPr id="100" name="Rechteck 99"/>
          <p:cNvSpPr/>
          <p:nvPr/>
        </p:nvSpPr>
        <p:spPr>
          <a:xfrm>
            <a:off x="1634422" y="764606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1" name="Grafik 10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34" y="8085896"/>
            <a:ext cx="1742483" cy="1742483"/>
          </a:xfrm>
          <a:prstGeom prst="rect">
            <a:avLst/>
          </a:prstGeom>
        </p:spPr>
      </p:pic>
      <p:cxnSp>
        <p:nvCxnSpPr>
          <p:cNvPr id="102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634422" y="800413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feld 118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34423" y="767683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0" name="Rechteck 119"/>
          <p:cNvSpPr/>
          <p:nvPr/>
        </p:nvSpPr>
        <p:spPr>
          <a:xfrm>
            <a:off x="4115342" y="764606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1" name="Grafik 12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54" y="8085896"/>
            <a:ext cx="1742483" cy="1742483"/>
          </a:xfrm>
          <a:prstGeom prst="rect">
            <a:avLst/>
          </a:prstGeom>
        </p:spPr>
      </p:pic>
      <p:cxnSp>
        <p:nvCxnSpPr>
          <p:cNvPr id="122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4115342" y="800413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4115343" y="767683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4" name="Rechteck 123"/>
          <p:cNvSpPr/>
          <p:nvPr/>
        </p:nvSpPr>
        <p:spPr>
          <a:xfrm>
            <a:off x="6596262" y="764606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5" name="Grafik 1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4" y="8085896"/>
            <a:ext cx="1742483" cy="1742483"/>
          </a:xfrm>
          <a:prstGeom prst="rect">
            <a:avLst/>
          </a:prstGeom>
        </p:spPr>
      </p:pic>
      <p:cxnSp>
        <p:nvCxnSpPr>
          <p:cNvPr id="126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6596262" y="800413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feld 12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596263" y="767683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28" name="Rechteck 127"/>
          <p:cNvSpPr/>
          <p:nvPr/>
        </p:nvSpPr>
        <p:spPr>
          <a:xfrm>
            <a:off x="9077182" y="764606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9" name="Grafik 12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494" y="8085896"/>
            <a:ext cx="1742483" cy="1742483"/>
          </a:xfrm>
          <a:prstGeom prst="rect">
            <a:avLst/>
          </a:prstGeom>
        </p:spPr>
      </p:pic>
      <p:cxnSp>
        <p:nvCxnSpPr>
          <p:cNvPr id="130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9077182" y="800413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feld 130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9077183" y="767683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32" name="Rechteck 131"/>
          <p:cNvSpPr/>
          <p:nvPr/>
        </p:nvSpPr>
        <p:spPr>
          <a:xfrm>
            <a:off x="11558102" y="764606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3" name="Grafik 1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414" y="8085896"/>
            <a:ext cx="1742483" cy="1742483"/>
          </a:xfrm>
          <a:prstGeom prst="rect">
            <a:avLst/>
          </a:prstGeom>
        </p:spPr>
      </p:pic>
      <p:cxnSp>
        <p:nvCxnSpPr>
          <p:cNvPr id="136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11558102" y="800413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feld 13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1558103" y="767683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3A5B736E-CED7-1541-BFB9-FDDFA95FF5F5}"/>
              </a:ext>
            </a:extLst>
          </p:cNvPr>
          <p:cNvSpPr txBox="1"/>
          <p:nvPr/>
        </p:nvSpPr>
        <p:spPr>
          <a:xfrm>
            <a:off x="1602147" y="7194971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Music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F6F15F-3B2C-694B-BCC9-991BD8805949}"/>
              </a:ext>
            </a:extLst>
          </p:cNvPr>
          <p:cNvSpPr/>
          <p:nvPr/>
        </p:nvSpPr>
        <p:spPr>
          <a:xfrm>
            <a:off x="1596927" y="1061917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3" name="Grafik 152">
            <a:extLst>
              <a:ext uri="{FF2B5EF4-FFF2-40B4-BE49-F238E27FC236}">
                <a16:creationId xmlns:a16="http://schemas.microsoft.com/office/drawing/2014/main" id="{D22F702C-F744-984C-9C96-7FE3587A881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239" y="11059006"/>
            <a:ext cx="1742483" cy="1742483"/>
          </a:xfrm>
          <a:prstGeom prst="rect">
            <a:avLst/>
          </a:prstGeom>
        </p:spPr>
      </p:pic>
      <p:cxnSp>
        <p:nvCxnSpPr>
          <p:cNvPr id="154" name="Gerade Verbindung 14">
            <a:extLst>
              <a:ext uri="{FF2B5EF4-FFF2-40B4-BE49-F238E27FC236}">
                <a16:creationId xmlns:a16="http://schemas.microsoft.com/office/drawing/2014/main" id="{7CFEF056-932D-4B4D-A624-CFB2FF854258}"/>
              </a:ext>
            </a:extLst>
          </p:cNvPr>
          <p:cNvCxnSpPr/>
          <p:nvPr/>
        </p:nvCxnSpPr>
        <p:spPr>
          <a:xfrm>
            <a:off x="1596927" y="1097724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feld 156">
            <a:extLst>
              <a:ext uri="{FF2B5EF4-FFF2-40B4-BE49-F238E27FC236}">
                <a16:creationId xmlns:a16="http://schemas.microsoft.com/office/drawing/2014/main" id="{0CD893D4-A36B-144C-B261-1307DB1FADF2}"/>
              </a:ext>
            </a:extLst>
          </p:cNvPr>
          <p:cNvSpPr txBox="1"/>
          <p:nvPr/>
        </p:nvSpPr>
        <p:spPr>
          <a:xfrm>
            <a:off x="1596928" y="1064994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179" name="Rechteck 178">
            <a:extLst>
              <a:ext uri="{FF2B5EF4-FFF2-40B4-BE49-F238E27FC236}">
                <a16:creationId xmlns:a16="http://schemas.microsoft.com/office/drawing/2014/main" id="{83F65B49-D85B-2548-8A81-591B91717D86}"/>
              </a:ext>
            </a:extLst>
          </p:cNvPr>
          <p:cNvSpPr/>
          <p:nvPr/>
        </p:nvSpPr>
        <p:spPr>
          <a:xfrm>
            <a:off x="4077847" y="1061917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0" name="Grafik 179">
            <a:extLst>
              <a:ext uri="{FF2B5EF4-FFF2-40B4-BE49-F238E27FC236}">
                <a16:creationId xmlns:a16="http://schemas.microsoft.com/office/drawing/2014/main" id="{3FA921EB-3F32-B341-AB67-C615D647215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59" y="11059006"/>
            <a:ext cx="1742483" cy="1742483"/>
          </a:xfrm>
          <a:prstGeom prst="rect">
            <a:avLst/>
          </a:prstGeom>
        </p:spPr>
      </p:pic>
      <p:cxnSp>
        <p:nvCxnSpPr>
          <p:cNvPr id="198" name="Gerade Verbindung 14">
            <a:extLst>
              <a:ext uri="{FF2B5EF4-FFF2-40B4-BE49-F238E27FC236}">
                <a16:creationId xmlns:a16="http://schemas.microsoft.com/office/drawing/2014/main" id="{37E77676-22C7-B142-A524-AA0192702E77}"/>
              </a:ext>
            </a:extLst>
          </p:cNvPr>
          <p:cNvCxnSpPr/>
          <p:nvPr/>
        </p:nvCxnSpPr>
        <p:spPr>
          <a:xfrm>
            <a:off x="4077847" y="1097724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feld 198">
            <a:extLst>
              <a:ext uri="{FF2B5EF4-FFF2-40B4-BE49-F238E27FC236}">
                <a16:creationId xmlns:a16="http://schemas.microsoft.com/office/drawing/2014/main" id="{490E5A8B-BF14-9F4D-9BEF-B2A88B007EF4}"/>
              </a:ext>
            </a:extLst>
          </p:cNvPr>
          <p:cNvSpPr txBox="1"/>
          <p:nvPr/>
        </p:nvSpPr>
        <p:spPr>
          <a:xfrm>
            <a:off x="4077848" y="1064994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00" name="Rechteck 199">
            <a:extLst>
              <a:ext uri="{FF2B5EF4-FFF2-40B4-BE49-F238E27FC236}">
                <a16:creationId xmlns:a16="http://schemas.microsoft.com/office/drawing/2014/main" id="{BDD28DF1-BB42-A14C-A2A9-38D46E325548}"/>
              </a:ext>
            </a:extLst>
          </p:cNvPr>
          <p:cNvSpPr/>
          <p:nvPr/>
        </p:nvSpPr>
        <p:spPr>
          <a:xfrm>
            <a:off x="6558767" y="1061917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1" name="Grafik 200">
            <a:extLst>
              <a:ext uri="{FF2B5EF4-FFF2-40B4-BE49-F238E27FC236}">
                <a16:creationId xmlns:a16="http://schemas.microsoft.com/office/drawing/2014/main" id="{E41F7E71-80BA-1847-8CDB-95520B6EFCF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79" y="11059006"/>
            <a:ext cx="1742483" cy="1742483"/>
          </a:xfrm>
          <a:prstGeom prst="rect">
            <a:avLst/>
          </a:prstGeom>
        </p:spPr>
      </p:pic>
      <p:cxnSp>
        <p:nvCxnSpPr>
          <p:cNvPr id="202" name="Gerade Verbindung 14">
            <a:extLst>
              <a:ext uri="{FF2B5EF4-FFF2-40B4-BE49-F238E27FC236}">
                <a16:creationId xmlns:a16="http://schemas.microsoft.com/office/drawing/2014/main" id="{61F346E3-3B34-AE42-9B93-7589072A0F93}"/>
              </a:ext>
            </a:extLst>
          </p:cNvPr>
          <p:cNvCxnSpPr/>
          <p:nvPr/>
        </p:nvCxnSpPr>
        <p:spPr>
          <a:xfrm>
            <a:off x="6558767" y="1097724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feld 202">
            <a:extLst>
              <a:ext uri="{FF2B5EF4-FFF2-40B4-BE49-F238E27FC236}">
                <a16:creationId xmlns:a16="http://schemas.microsoft.com/office/drawing/2014/main" id="{7E737D75-9D5F-2947-BCA1-D8F8998B03BD}"/>
              </a:ext>
            </a:extLst>
          </p:cNvPr>
          <p:cNvSpPr txBox="1"/>
          <p:nvPr/>
        </p:nvSpPr>
        <p:spPr>
          <a:xfrm>
            <a:off x="6558768" y="1064994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04" name="Rechteck 203">
            <a:extLst>
              <a:ext uri="{FF2B5EF4-FFF2-40B4-BE49-F238E27FC236}">
                <a16:creationId xmlns:a16="http://schemas.microsoft.com/office/drawing/2014/main" id="{0667B01E-5571-AD41-8C13-0EFD51B141D3}"/>
              </a:ext>
            </a:extLst>
          </p:cNvPr>
          <p:cNvSpPr/>
          <p:nvPr/>
        </p:nvSpPr>
        <p:spPr>
          <a:xfrm>
            <a:off x="9039687" y="1061917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" name="Grafik 204">
            <a:extLst>
              <a:ext uri="{FF2B5EF4-FFF2-40B4-BE49-F238E27FC236}">
                <a16:creationId xmlns:a16="http://schemas.microsoft.com/office/drawing/2014/main" id="{99A5DB7B-E865-CB4E-BE0B-0B10A874D73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99" y="11059006"/>
            <a:ext cx="1742483" cy="1742483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F2C4894F-5191-3A47-B35F-9EFDD8B44F15}"/>
              </a:ext>
            </a:extLst>
          </p:cNvPr>
          <p:cNvCxnSpPr/>
          <p:nvPr/>
        </p:nvCxnSpPr>
        <p:spPr>
          <a:xfrm>
            <a:off x="9039687" y="1097724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feld 210">
            <a:extLst>
              <a:ext uri="{FF2B5EF4-FFF2-40B4-BE49-F238E27FC236}">
                <a16:creationId xmlns:a16="http://schemas.microsoft.com/office/drawing/2014/main" id="{EF9F9A5C-C1C6-3F4B-8EB7-0BBF6C64EC9B}"/>
              </a:ext>
            </a:extLst>
          </p:cNvPr>
          <p:cNvSpPr txBox="1"/>
          <p:nvPr/>
        </p:nvSpPr>
        <p:spPr>
          <a:xfrm>
            <a:off x="9039688" y="1064994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508102E3-6FB1-3C46-BF59-297D2FB7A098}"/>
              </a:ext>
            </a:extLst>
          </p:cNvPr>
          <p:cNvSpPr/>
          <p:nvPr/>
        </p:nvSpPr>
        <p:spPr>
          <a:xfrm>
            <a:off x="11520607" y="10619173"/>
            <a:ext cx="2293052" cy="2227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3" name="Grafik 212">
            <a:extLst>
              <a:ext uri="{FF2B5EF4-FFF2-40B4-BE49-F238E27FC236}">
                <a16:creationId xmlns:a16="http://schemas.microsoft.com/office/drawing/2014/main" id="{4F88579B-DFBC-D04B-9655-8C2004D6C81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19" y="11059006"/>
            <a:ext cx="1742483" cy="1742483"/>
          </a:xfrm>
          <a:prstGeom prst="rect">
            <a:avLst/>
          </a:prstGeom>
        </p:spPr>
      </p:pic>
      <p:cxnSp>
        <p:nvCxnSpPr>
          <p:cNvPr id="214" name="Gerade Verbindung 14">
            <a:extLst>
              <a:ext uri="{FF2B5EF4-FFF2-40B4-BE49-F238E27FC236}">
                <a16:creationId xmlns:a16="http://schemas.microsoft.com/office/drawing/2014/main" id="{883A3584-1BEB-A048-B74D-663148265FD4}"/>
              </a:ext>
            </a:extLst>
          </p:cNvPr>
          <p:cNvCxnSpPr/>
          <p:nvPr/>
        </p:nvCxnSpPr>
        <p:spPr>
          <a:xfrm>
            <a:off x="11520607" y="10977245"/>
            <a:ext cx="230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feld 214">
            <a:extLst>
              <a:ext uri="{FF2B5EF4-FFF2-40B4-BE49-F238E27FC236}">
                <a16:creationId xmlns:a16="http://schemas.microsoft.com/office/drawing/2014/main" id="{8ABA9228-70BA-0E40-83FB-60561E98F3ED}"/>
              </a:ext>
            </a:extLst>
          </p:cNvPr>
          <p:cNvSpPr txBox="1"/>
          <p:nvPr/>
        </p:nvSpPr>
        <p:spPr>
          <a:xfrm>
            <a:off x="11520608" y="10649949"/>
            <a:ext cx="208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400" dirty="0" err="1"/>
              <a:t>SongTitleSongTitle</a:t>
            </a:r>
            <a:endParaRPr lang="de-DE" sz="1400" dirty="0"/>
          </a:p>
        </p:txBody>
      </p:sp>
      <p:sp>
        <p:nvSpPr>
          <p:cNvPr id="216" name="Textfeld 215">
            <a:extLst>
              <a:ext uri="{FF2B5EF4-FFF2-40B4-BE49-F238E27FC236}">
                <a16:creationId xmlns:a16="http://schemas.microsoft.com/office/drawing/2014/main" id="{AE94364E-C3BA-C24B-95CB-A68804C5CF0E}"/>
              </a:ext>
            </a:extLst>
          </p:cNvPr>
          <p:cNvSpPr txBox="1"/>
          <p:nvPr/>
        </p:nvSpPr>
        <p:spPr>
          <a:xfrm>
            <a:off x="1564652" y="10168081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Artist </a:t>
            </a:r>
            <a:r>
              <a:rPr lang="de-DE" dirty="0" err="1"/>
              <a:t>history</a:t>
            </a:r>
            <a:endParaRPr lang="de-DE" dirty="0"/>
          </a:p>
        </p:txBody>
      </p:sp>
      <p:pic>
        <p:nvPicPr>
          <p:cNvPr id="217" name="Grafik 216">
            <a:extLst>
              <a:ext uri="{FF2B5EF4-FFF2-40B4-BE49-F238E27FC236}">
                <a16:creationId xmlns:a16="http://schemas.microsoft.com/office/drawing/2014/main" id="{C5270846-1F88-FF4A-8B43-94BE349C3277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86560" y="11611831"/>
            <a:ext cx="180000" cy="180000"/>
          </a:xfrm>
          <a:prstGeom prst="rect">
            <a:avLst/>
          </a:prstGeom>
        </p:spPr>
      </p:pic>
      <p:sp>
        <p:nvSpPr>
          <p:cNvPr id="218" name="Textfeld 217">
            <a:extLst>
              <a:ext uri="{FF2B5EF4-FFF2-40B4-BE49-F238E27FC236}">
                <a16:creationId xmlns:a16="http://schemas.microsoft.com/office/drawing/2014/main" id="{04CDC946-5291-944F-BCC1-88A6D5314CE5}"/>
              </a:ext>
            </a:extLst>
          </p:cNvPr>
          <p:cNvSpPr txBox="1"/>
          <p:nvPr/>
        </p:nvSpPr>
        <p:spPr>
          <a:xfrm>
            <a:off x="-518268" y="1153789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219" name="Grafik 218">
            <a:extLst>
              <a:ext uri="{FF2B5EF4-FFF2-40B4-BE49-F238E27FC236}">
                <a16:creationId xmlns:a16="http://schemas.microsoft.com/office/drawing/2014/main" id="{0592FA67-72AD-414F-B8D1-CA01F9D7BFEE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 bright="70000" contrast="-70000"/>
          </a:blip>
          <a:stretch>
            <a:fillRect/>
          </a:stretch>
        </p:blipFill>
        <p:spPr>
          <a:xfrm>
            <a:off x="-799771" y="12056237"/>
            <a:ext cx="180000" cy="180000"/>
          </a:xfrm>
          <a:prstGeom prst="rect">
            <a:avLst/>
          </a:prstGeom>
        </p:spPr>
      </p:pic>
      <p:sp>
        <p:nvSpPr>
          <p:cNvPr id="220" name="Textfeld 219">
            <a:extLst>
              <a:ext uri="{FF2B5EF4-FFF2-40B4-BE49-F238E27FC236}">
                <a16:creationId xmlns:a16="http://schemas.microsoft.com/office/drawing/2014/main" id="{387F93C0-2ACA-494C-9507-4AAF847282E0}"/>
              </a:ext>
            </a:extLst>
          </p:cNvPr>
          <p:cNvSpPr txBox="1"/>
          <p:nvPr/>
        </p:nvSpPr>
        <p:spPr>
          <a:xfrm>
            <a:off x="-531479" y="119823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</p:spTree>
    <p:extLst>
      <p:ext uri="{BB962C8B-B14F-4D97-AF65-F5344CB8AC3E}">
        <p14:creationId xmlns:p14="http://schemas.microsoft.com/office/powerpoint/2010/main" val="343934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Grafik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4676479"/>
            <a:ext cx="2804147" cy="2063183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649364" y="4159964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Stream</a:t>
            </a:r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714270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Past</a:t>
            </a:r>
            <a:r>
              <a:rPr lang="de-DE" dirty="0"/>
              <a:t> Streams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5759910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E045EB1B-3E8C-AB4E-96E7-555A3CD6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986" y="4979710"/>
            <a:ext cx="2797884" cy="1765782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6EF403B3-0715-524F-99CA-9682E2E367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4322" y="5034547"/>
            <a:ext cx="216000" cy="216000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433BDC4-D77D-444C-AA00-1A3909B996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6964" y="831753"/>
            <a:ext cx="216000" cy="216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18BCAB06-F3C7-6F4F-8E42-A5D68ACAC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55352" y="-3178300"/>
            <a:ext cx="216000" cy="216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4297D1E2-238D-A543-BA31-2344AB7E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5" y="4676479"/>
            <a:ext cx="2804147" cy="2063183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0D0AB4AB-A08D-344C-8B7B-E1BBD628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28" y="4979710"/>
            <a:ext cx="2797884" cy="1765782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DB76BA8C-945B-194D-B8A2-093801876B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1064" y="5034547"/>
            <a:ext cx="216000" cy="216000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2A4D80B5-B35C-9047-8E51-E7DAE338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2" y="4676479"/>
            <a:ext cx="2804147" cy="2063183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BBEC279A-43B0-1F42-BFCA-12960171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095" y="4979710"/>
            <a:ext cx="2797884" cy="1765782"/>
          </a:xfrm>
          <a:prstGeom prst="rect">
            <a:avLst/>
          </a:prstGeom>
        </p:spPr>
      </p:pic>
      <p:pic>
        <p:nvPicPr>
          <p:cNvPr id="130" name="Grafik 129">
            <a:extLst>
              <a:ext uri="{FF2B5EF4-FFF2-40B4-BE49-F238E27FC236}">
                <a16:creationId xmlns:a16="http://schemas.microsoft.com/office/drawing/2014/main" id="{03766F09-410B-614E-BB1E-D236C6BE8E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8431" y="5034547"/>
            <a:ext cx="216000" cy="216000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F4F66776-CC02-3A46-8806-335B75B6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824" y="4676479"/>
            <a:ext cx="2804147" cy="2063183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62F7F090-E376-CF44-8D2E-43FBB6CF3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87" y="4979710"/>
            <a:ext cx="2797884" cy="1765782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A7F0E78C-5B53-684E-813F-EE2BD3AA7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1423" y="5034547"/>
            <a:ext cx="216000" cy="216000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40B36949-C933-9D4F-8A6C-DD3055E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75" y="7675874"/>
            <a:ext cx="2804147" cy="2063183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054AAFB2-8E14-3F43-A21E-1A2EC619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638" y="7979105"/>
            <a:ext cx="2797884" cy="1765782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93D1948B-E276-7D4F-8283-743BF781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17" y="7675874"/>
            <a:ext cx="2804147" cy="2063183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8DE78247-15E7-7A40-80CC-1252D57E0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380" y="7979105"/>
            <a:ext cx="2797884" cy="1765782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D9A11E8D-1919-F54D-B380-1341F774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84" y="7675874"/>
            <a:ext cx="2804147" cy="206318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112AEA48-28F2-B247-A1B8-9D853ED21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747" y="7979105"/>
            <a:ext cx="2797884" cy="1765782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F0774A54-DC56-B74E-8948-D91F82BB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76" y="7675874"/>
            <a:ext cx="2804147" cy="2063183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1D93A3C6-504B-5641-86B3-9EAC96FA2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739" y="7979105"/>
            <a:ext cx="2797884" cy="1765782"/>
          </a:xfrm>
          <a:prstGeom prst="rect">
            <a:avLst/>
          </a:prstGeom>
        </p:spPr>
      </p:pic>
      <p:cxnSp>
        <p:nvCxnSpPr>
          <p:cNvPr id="163" name="Gerade Verbindung 14">
            <a:extLst>
              <a:ext uri="{FF2B5EF4-FFF2-40B4-BE49-F238E27FC236}">
                <a16:creationId xmlns:a16="http://schemas.microsoft.com/office/drawing/2014/main" id="{95B5E3DB-334B-C346-82CE-D9708191FEBC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feld 163">
            <a:extLst>
              <a:ext uri="{FF2B5EF4-FFF2-40B4-BE49-F238E27FC236}">
                <a16:creationId xmlns:a16="http://schemas.microsoft.com/office/drawing/2014/main" id="{91385857-4F96-EF42-8656-2E2D4ABA8E2A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67" name="Gerade Verbindung 25">
            <a:extLst>
              <a:ext uri="{FF2B5EF4-FFF2-40B4-BE49-F238E27FC236}">
                <a16:creationId xmlns:a16="http://schemas.microsoft.com/office/drawing/2014/main" id="{8DF9C65B-5E56-A343-BA6B-F93AD029DBB4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feld 168">
            <a:extLst>
              <a:ext uri="{FF2B5EF4-FFF2-40B4-BE49-F238E27FC236}">
                <a16:creationId xmlns:a16="http://schemas.microsoft.com/office/drawing/2014/main" id="{2D8C3AE1-20F7-434D-AB70-706460218FDE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0" name="Grafik 169">
            <a:extLst>
              <a:ext uri="{FF2B5EF4-FFF2-40B4-BE49-F238E27FC236}">
                <a16:creationId xmlns:a16="http://schemas.microsoft.com/office/drawing/2014/main" id="{F1BF16B2-6461-794F-8A36-7A6B67F7389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71" name="Textfeld 170">
            <a:extLst>
              <a:ext uri="{FF2B5EF4-FFF2-40B4-BE49-F238E27FC236}">
                <a16:creationId xmlns:a16="http://schemas.microsoft.com/office/drawing/2014/main" id="{31DECBD3-3F3B-6243-8EEA-D34F144481CE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72" name="Grafik 171">
            <a:extLst>
              <a:ext uri="{FF2B5EF4-FFF2-40B4-BE49-F238E27FC236}">
                <a16:creationId xmlns:a16="http://schemas.microsoft.com/office/drawing/2014/main" id="{BC9637D6-AA69-A14C-9E43-C31631F0308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82DDDA52-4E11-AD42-89FC-E190C61FDBE6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74" name="Grafik 173">
            <a:extLst>
              <a:ext uri="{FF2B5EF4-FFF2-40B4-BE49-F238E27FC236}">
                <a16:creationId xmlns:a16="http://schemas.microsoft.com/office/drawing/2014/main" id="{2E5196B0-C45B-174C-B1BB-2682913478E0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75" name="Textfeld 174">
            <a:extLst>
              <a:ext uri="{FF2B5EF4-FFF2-40B4-BE49-F238E27FC236}">
                <a16:creationId xmlns:a16="http://schemas.microsoft.com/office/drawing/2014/main" id="{41D61372-9DD8-0F4C-AC72-1453D2BA478C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B4DE401B-EE53-A74B-AE87-F9B2CE7A5D83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77" name="Grafik 176">
            <a:extLst>
              <a:ext uri="{FF2B5EF4-FFF2-40B4-BE49-F238E27FC236}">
                <a16:creationId xmlns:a16="http://schemas.microsoft.com/office/drawing/2014/main" id="{6FF96CC5-351C-7E4F-85DC-86B3BDD38E3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78" name="Textfeld 177">
            <a:extLst>
              <a:ext uri="{FF2B5EF4-FFF2-40B4-BE49-F238E27FC236}">
                <a16:creationId xmlns:a16="http://schemas.microsoft.com/office/drawing/2014/main" id="{E2CB38F7-37C0-3F47-AEB2-B5FA55B5A24B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79" name="Grafik 178">
            <a:extLst>
              <a:ext uri="{FF2B5EF4-FFF2-40B4-BE49-F238E27FC236}">
                <a16:creationId xmlns:a16="http://schemas.microsoft.com/office/drawing/2014/main" id="{1AE6DF1A-37CB-AB4D-B349-DE5D725FB1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89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rafik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244" y="-2"/>
            <a:ext cx="14921260" cy="11614485"/>
          </a:xfrm>
          <a:prstGeom prst="rect">
            <a:avLst/>
          </a:prstGeom>
        </p:spPr>
      </p:pic>
      <p:sp>
        <p:nvSpPr>
          <p:cNvPr id="143" name="Rechteck 142"/>
          <p:cNvSpPr/>
          <p:nvPr/>
        </p:nvSpPr>
        <p:spPr>
          <a:xfrm>
            <a:off x="-983366" y="-1"/>
            <a:ext cx="2421229" cy="11614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4" name="Abgerundetes Rechteck 143">
            <a:extLst>
              <a:ext uri="{FF2B5EF4-FFF2-40B4-BE49-F238E27FC236}">
                <a16:creationId xmlns:a16="http://schemas.microsoft.com/office/drawing/2014/main" id="{7CA98E7C-40D7-384E-A099-F441478A042A}"/>
              </a:ext>
            </a:extLst>
          </p:cNvPr>
          <p:cNvSpPr/>
          <p:nvPr/>
        </p:nvSpPr>
        <p:spPr>
          <a:xfrm>
            <a:off x="-814783" y="1685924"/>
            <a:ext cx="2039348" cy="37211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6" name="Grafik 1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723" y="4676479"/>
            <a:ext cx="2804147" cy="2063183"/>
          </a:xfrm>
          <a:prstGeom prst="rect">
            <a:avLst/>
          </a:prstGeom>
        </p:spPr>
      </p:pic>
      <p:sp>
        <p:nvSpPr>
          <p:cNvPr id="150" name="Textfeld 149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4159964"/>
            <a:ext cx="19759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 err="1"/>
              <a:t>Latest</a:t>
            </a:r>
            <a:r>
              <a:rPr lang="de-DE" dirty="0"/>
              <a:t> </a:t>
            </a:r>
            <a:r>
              <a:rPr lang="de-DE" dirty="0" err="1"/>
              <a:t>Uploaded</a:t>
            </a:r>
            <a:endParaRPr lang="de-DE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1589723" y="7142705"/>
            <a:ext cx="191630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dirty="0"/>
              <a:t>Best </a:t>
            </a:r>
            <a:r>
              <a:rPr lang="de-DE" dirty="0" err="1"/>
              <a:t>Rated</a:t>
            </a:r>
            <a:endParaRPr lang="de-DE" dirty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A369DAB3-AB9A-C846-85B4-F413CDDEC98F}"/>
              </a:ext>
            </a:extLst>
          </p:cNvPr>
          <p:cNvSpPr txBox="1"/>
          <p:nvPr/>
        </p:nvSpPr>
        <p:spPr>
          <a:xfrm>
            <a:off x="6783849" y="9627517"/>
            <a:ext cx="16763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More</a:t>
            </a:r>
            <a:endParaRPr lang="de-DE" sz="1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8" name="Gerade Verbindung 33">
            <a:extLst>
              <a:ext uri="{FF2B5EF4-FFF2-40B4-BE49-F238E27FC236}">
                <a16:creationId xmlns:a16="http://schemas.microsoft.com/office/drawing/2014/main" id="{38D18B1A-9280-7E4B-B96C-4208211A72A9}"/>
              </a:ext>
            </a:extLst>
          </p:cNvPr>
          <p:cNvCxnSpPr/>
          <p:nvPr/>
        </p:nvCxnSpPr>
        <p:spPr>
          <a:xfrm>
            <a:off x="-996245" y="1528106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Grafik 158">
            <a:extLst>
              <a:ext uri="{FF2B5EF4-FFF2-40B4-BE49-F238E27FC236}">
                <a16:creationId xmlns:a16="http://schemas.microsoft.com/office/drawing/2014/main" id="{2A1AEA2D-3F8F-9A4F-A668-00C25E65B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6222" y="259783"/>
            <a:ext cx="1438887" cy="1005804"/>
          </a:xfrm>
          <a:prstGeom prst="rect">
            <a:avLst/>
          </a:prstGeom>
        </p:spPr>
      </p:pic>
      <p:sp>
        <p:nvSpPr>
          <p:cNvPr id="165" name="Abgerundetes Rechteck 164"/>
          <p:cNvSpPr/>
          <p:nvPr/>
        </p:nvSpPr>
        <p:spPr>
          <a:xfrm>
            <a:off x="-996156" y="6199293"/>
            <a:ext cx="2434019" cy="40548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Textfeld 165"/>
          <p:cNvSpPr txBox="1"/>
          <p:nvPr/>
        </p:nvSpPr>
        <p:spPr>
          <a:xfrm>
            <a:off x="-678934" y="2221976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Yekbun</a:t>
            </a:r>
            <a:r>
              <a:rPr lang="de-DE" sz="2000" dirty="0"/>
              <a:t> Video</a:t>
            </a:r>
          </a:p>
        </p:txBody>
      </p:sp>
      <p:pic>
        <p:nvPicPr>
          <p:cNvPr id="168" name="Grafik 167">
            <a:extLst>
              <a:ext uri="{FF2B5EF4-FFF2-40B4-BE49-F238E27FC236}">
                <a16:creationId xmlns:a16="http://schemas.microsoft.com/office/drawing/2014/main" id="{7CA82CFE-9AB0-6C48-B983-60672B2E5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5101" y="2267180"/>
            <a:ext cx="183504" cy="28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58983" y="-1"/>
            <a:ext cx="12231506" cy="3778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9" name="Grafik 1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041" y="1017347"/>
            <a:ext cx="3175784" cy="2081606"/>
          </a:xfrm>
          <a:prstGeom prst="rect">
            <a:avLst/>
          </a:prstGeom>
        </p:spPr>
      </p:pic>
      <p:pic>
        <p:nvPicPr>
          <p:cNvPr id="200" name="Grafik 1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585" y="1013253"/>
            <a:ext cx="3175784" cy="2081606"/>
          </a:xfrm>
          <a:prstGeom prst="rect">
            <a:avLst/>
          </a:prstGeom>
        </p:spPr>
      </p:pic>
      <p:pic>
        <p:nvPicPr>
          <p:cNvPr id="201" name="Grafik 2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432" y="831305"/>
            <a:ext cx="3750944" cy="2458602"/>
          </a:xfrm>
          <a:prstGeom prst="rect">
            <a:avLst/>
          </a:prstGeom>
        </p:spPr>
      </p:pic>
      <p:pic>
        <p:nvPicPr>
          <p:cNvPr id="202" name="Grafik 2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93" y="828849"/>
            <a:ext cx="3750944" cy="2458602"/>
          </a:xfrm>
          <a:prstGeom prst="rect">
            <a:avLst/>
          </a:prstGeom>
        </p:spPr>
      </p:pic>
      <p:pic>
        <p:nvPicPr>
          <p:cNvPr id="203" name="Grafik 2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052" y="684003"/>
            <a:ext cx="4175982" cy="273719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95" y="1667522"/>
            <a:ext cx="687600" cy="6876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79" y="1876590"/>
            <a:ext cx="352024" cy="352024"/>
          </a:xfrm>
          <a:prstGeom prst="rect">
            <a:avLst/>
          </a:prstGeom>
        </p:spPr>
      </p:pic>
      <p:pic>
        <p:nvPicPr>
          <p:cNvPr id="205" name="Grafik 204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57214" y="1972930"/>
            <a:ext cx="352024" cy="352024"/>
          </a:xfrm>
          <a:prstGeom prst="rect">
            <a:avLst/>
          </a:prstGeom>
        </p:spPr>
      </p:pic>
      <p:cxnSp>
        <p:nvCxnSpPr>
          <p:cNvPr id="206" name="Gerade Verbindung 14">
            <a:extLst>
              <a:ext uri="{FF2B5EF4-FFF2-40B4-BE49-F238E27FC236}">
                <a16:creationId xmlns:a16="http://schemas.microsoft.com/office/drawing/2014/main" id="{91D89ED2-AC78-B249-A13B-CEE17F031988}"/>
              </a:ext>
            </a:extLst>
          </p:cNvPr>
          <p:cNvCxnSpPr/>
          <p:nvPr/>
        </p:nvCxnSpPr>
        <p:spPr>
          <a:xfrm>
            <a:off x="1546282" y="432840"/>
            <a:ext cx="122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7656DABB-BBE2-F246-896C-59659ACE138D}"/>
              </a:ext>
            </a:extLst>
          </p:cNvPr>
          <p:cNvSpPr txBox="1"/>
          <p:nvPr/>
        </p:nvSpPr>
        <p:spPr>
          <a:xfrm>
            <a:off x="1579259" y="19851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almost</a:t>
            </a:r>
            <a:r>
              <a:rPr lang="de-DE" sz="2000" dirty="0"/>
              <a:t> </a:t>
            </a:r>
            <a:r>
              <a:rPr lang="de-DE" sz="2000" dirty="0" err="1"/>
              <a:t>viewed</a:t>
            </a:r>
            <a:endParaRPr lang="de-DE" sz="2000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6BA4459-3AFF-B84B-AEA3-AC7ADF867E14}"/>
              </a:ext>
            </a:extLst>
          </p:cNvPr>
          <p:cNvSpPr txBox="1"/>
          <p:nvPr/>
        </p:nvSpPr>
        <p:spPr>
          <a:xfrm>
            <a:off x="-964404" y="3441861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Options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64565C7B-E23A-1B47-914D-35AB872B7CAC}"/>
              </a:ext>
            </a:extLst>
          </p:cNvPr>
          <p:cNvSpPr txBox="1"/>
          <p:nvPr/>
        </p:nvSpPr>
        <p:spPr>
          <a:xfrm>
            <a:off x="-668461" y="2985725"/>
            <a:ext cx="1611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de-DE" sz="1600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F0ABB96A-23DF-0449-8FD7-B91BD450FB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22" y="2795011"/>
            <a:ext cx="288000" cy="288000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B702D54C-D497-0D46-83F7-67DE8D6DC740}"/>
              </a:ext>
            </a:extLst>
          </p:cNvPr>
          <p:cNvSpPr txBox="1"/>
          <p:nvPr/>
        </p:nvSpPr>
        <p:spPr>
          <a:xfrm>
            <a:off x="-636173" y="2746337"/>
            <a:ext cx="194877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000" dirty="0" err="1"/>
              <a:t>Zarok</a:t>
            </a:r>
            <a:r>
              <a:rPr lang="de-DE" sz="2000" dirty="0"/>
              <a:t> Video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113A7E2B-CE99-284D-97A2-7A23108A90C5}"/>
              </a:ext>
            </a:extLst>
          </p:cNvPr>
          <p:cNvSpPr txBox="1"/>
          <p:nvPr/>
        </p:nvSpPr>
        <p:spPr>
          <a:xfrm>
            <a:off x="-553483" y="4292022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View </a:t>
            </a:r>
            <a:r>
              <a:rPr lang="de-DE" sz="1600" dirty="0" err="1"/>
              <a:t>Later</a:t>
            </a:r>
            <a:endParaRPr lang="de-DE" sz="1600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E4115021-3F09-5047-B847-A2FA896A1CA6}"/>
              </a:ext>
            </a:extLst>
          </p:cNvPr>
          <p:cNvSpPr txBox="1"/>
          <p:nvPr/>
        </p:nvSpPr>
        <p:spPr>
          <a:xfrm>
            <a:off x="-553483" y="475901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History</a:t>
            </a:r>
            <a:endParaRPr lang="de-DE" sz="1600" dirty="0"/>
          </a:p>
        </p:txBody>
      </p:sp>
      <p:pic>
        <p:nvPicPr>
          <p:cNvPr id="83" name="Grafik 82">
            <a:extLst>
              <a:ext uri="{FF2B5EF4-FFF2-40B4-BE49-F238E27FC236}">
                <a16:creationId xmlns:a16="http://schemas.microsoft.com/office/drawing/2014/main" id="{86F2BE00-6357-944A-8D32-94075CCA943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0381" y="4841806"/>
            <a:ext cx="216000" cy="216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9F7D312E-69A8-4743-B572-FBCE5CB9E79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-847650" y="4353529"/>
            <a:ext cx="216000" cy="216000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CCFE5B67-A3A7-2043-9D30-2D988195CBD9}"/>
              </a:ext>
            </a:extLst>
          </p:cNvPr>
          <p:cNvSpPr txBox="1"/>
          <p:nvPr/>
        </p:nvSpPr>
        <p:spPr>
          <a:xfrm>
            <a:off x="-544089" y="3852085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My</a:t>
            </a:r>
            <a:r>
              <a:rPr lang="de-DE" sz="1600" dirty="0"/>
              <a:t> Videos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5C74364A-B840-E348-AC34-408034A6C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7650" y="3912697"/>
            <a:ext cx="250223" cy="243889"/>
          </a:xfrm>
          <a:prstGeom prst="rect">
            <a:avLst/>
          </a:prstGeom>
        </p:spPr>
      </p:pic>
      <p:cxnSp>
        <p:nvCxnSpPr>
          <p:cNvPr id="89" name="Gerade Verbindung 14">
            <a:extLst>
              <a:ext uri="{FF2B5EF4-FFF2-40B4-BE49-F238E27FC236}">
                <a16:creationId xmlns:a16="http://schemas.microsoft.com/office/drawing/2014/main" id="{C4CC9197-427E-7641-9379-225D292681FB}"/>
              </a:ext>
            </a:extLst>
          </p:cNvPr>
          <p:cNvCxnSpPr/>
          <p:nvPr/>
        </p:nvCxnSpPr>
        <p:spPr>
          <a:xfrm>
            <a:off x="-973394" y="520769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feld 89">
            <a:extLst>
              <a:ext uri="{FF2B5EF4-FFF2-40B4-BE49-F238E27FC236}">
                <a16:creationId xmlns:a16="http://schemas.microsoft.com/office/drawing/2014/main" id="{090C46E6-236A-FF46-97A9-F1A0F596126B}"/>
              </a:ext>
            </a:extLst>
          </p:cNvPr>
          <p:cNvSpPr txBox="1"/>
          <p:nvPr/>
        </p:nvSpPr>
        <p:spPr>
          <a:xfrm>
            <a:off x="-977104" y="5335980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Catgeory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1" name="Gerade Verbindung 14">
            <a:extLst>
              <a:ext uri="{FF2B5EF4-FFF2-40B4-BE49-F238E27FC236}">
                <a16:creationId xmlns:a16="http://schemas.microsoft.com/office/drawing/2014/main" id="{513C7BB1-B0CB-D14D-8789-8ABB8B589AB9}"/>
              </a:ext>
            </a:extLst>
          </p:cNvPr>
          <p:cNvCxnSpPr/>
          <p:nvPr/>
        </p:nvCxnSpPr>
        <p:spPr>
          <a:xfrm>
            <a:off x="-973394" y="3397942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feld 91">
            <a:extLst>
              <a:ext uri="{FF2B5EF4-FFF2-40B4-BE49-F238E27FC236}">
                <a16:creationId xmlns:a16="http://schemas.microsoft.com/office/drawing/2014/main" id="{E9E038E4-7127-4048-B1A0-AD4323E43226}"/>
              </a:ext>
            </a:extLst>
          </p:cNvPr>
          <p:cNvSpPr txBox="1"/>
          <p:nvPr/>
        </p:nvSpPr>
        <p:spPr>
          <a:xfrm>
            <a:off x="-579241" y="623950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/>
              <a:t>Yekbun</a:t>
            </a:r>
            <a:r>
              <a:rPr lang="de-DE" sz="1600" dirty="0"/>
              <a:t> Video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2FE0449F-3A2F-6B46-8AEF-A3A7555CE60E}"/>
              </a:ext>
            </a:extLst>
          </p:cNvPr>
          <p:cNvSpPr txBox="1"/>
          <p:nvPr/>
        </p:nvSpPr>
        <p:spPr>
          <a:xfrm>
            <a:off x="-556581" y="673879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Movies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20B3F992-B0D5-9343-B36B-A0F2081CAFC0}"/>
              </a:ext>
            </a:extLst>
          </p:cNvPr>
          <p:cNvSpPr txBox="1"/>
          <p:nvPr/>
        </p:nvSpPr>
        <p:spPr>
          <a:xfrm>
            <a:off x="-571540" y="7212660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Artist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C4A1C9AF-FFE2-4D4A-BF48-A409690F3708}"/>
              </a:ext>
            </a:extLst>
          </p:cNvPr>
          <p:cNvSpPr txBox="1"/>
          <p:nvPr/>
        </p:nvSpPr>
        <p:spPr>
          <a:xfrm>
            <a:off x="-600770" y="5780386"/>
            <a:ext cx="128118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Live Stream</a:t>
            </a:r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id="{F4A90D24-0ECD-294C-8452-BE68085A9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30381" y="5844804"/>
            <a:ext cx="216000" cy="216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5F09C2F-4B49-F24B-A7A7-9CF6B017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4754" y="6300778"/>
            <a:ext cx="137628" cy="216000"/>
          </a:xfrm>
          <a:prstGeom prst="rect">
            <a:avLst/>
          </a:prstGeom>
        </p:spPr>
      </p:pic>
      <p:pic>
        <p:nvPicPr>
          <p:cNvPr id="98" name="Grafik 97">
            <a:extLst>
              <a:ext uri="{FF2B5EF4-FFF2-40B4-BE49-F238E27FC236}">
                <a16:creationId xmlns:a16="http://schemas.microsoft.com/office/drawing/2014/main" id="{39A6443E-8148-DF4B-AFF0-C850C85FD4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819082" y="6812892"/>
            <a:ext cx="216000" cy="216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595BEE2D-FC99-5C46-B810-E9E1405F4C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9082" y="7279571"/>
            <a:ext cx="216000" cy="216000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E045EB1B-3E8C-AB4E-96E7-555A3CD61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986" y="4979710"/>
            <a:ext cx="2797884" cy="1765782"/>
          </a:xfrm>
          <a:prstGeom prst="rect">
            <a:avLst/>
          </a:prstGeom>
        </p:spPr>
      </p:pic>
      <p:pic>
        <p:nvPicPr>
          <p:cNvPr id="102" name="Grafik 101">
            <a:extLst>
              <a:ext uri="{FF2B5EF4-FFF2-40B4-BE49-F238E27FC236}">
                <a16:creationId xmlns:a16="http://schemas.microsoft.com/office/drawing/2014/main" id="{7433BDC4-D77D-444C-AA00-1A3909B996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6964" y="831753"/>
            <a:ext cx="216000" cy="216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18BCAB06-F3C7-6F4F-8E42-A5D68ACAC0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55352" y="-3178300"/>
            <a:ext cx="216000" cy="216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4297D1E2-238D-A543-BA31-2344AB7E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65" y="4676479"/>
            <a:ext cx="2804147" cy="2063183"/>
          </a:xfrm>
          <a:prstGeom prst="rect">
            <a:avLst/>
          </a:prstGeom>
        </p:spPr>
      </p:pic>
      <p:pic>
        <p:nvPicPr>
          <p:cNvPr id="126" name="Grafik 125">
            <a:extLst>
              <a:ext uri="{FF2B5EF4-FFF2-40B4-BE49-F238E27FC236}">
                <a16:creationId xmlns:a16="http://schemas.microsoft.com/office/drawing/2014/main" id="{0D0AB4AB-A08D-344C-8B7B-E1BBD628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28" y="4979710"/>
            <a:ext cx="2797884" cy="1765782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2A4D80B5-B35C-9047-8E51-E7DAE338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32" y="4676479"/>
            <a:ext cx="2804147" cy="2063183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BBEC279A-43B0-1F42-BFCA-12960171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095" y="4979710"/>
            <a:ext cx="2797884" cy="1765782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F4F66776-CC02-3A46-8806-335B75B6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824" y="4676479"/>
            <a:ext cx="2804147" cy="2063183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62F7F090-E376-CF44-8D2E-43FBB6CF3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3087" y="4979710"/>
            <a:ext cx="2797884" cy="1765782"/>
          </a:xfrm>
          <a:prstGeom prst="rect">
            <a:avLst/>
          </a:prstGeom>
        </p:spPr>
      </p:pic>
      <p:pic>
        <p:nvPicPr>
          <p:cNvPr id="134" name="Grafik 133">
            <a:extLst>
              <a:ext uri="{FF2B5EF4-FFF2-40B4-BE49-F238E27FC236}">
                <a16:creationId xmlns:a16="http://schemas.microsoft.com/office/drawing/2014/main" id="{40B36949-C933-9D4F-8A6C-DD3055E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75" y="7675874"/>
            <a:ext cx="2804147" cy="2063183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054AAFB2-8E14-3F43-A21E-1A2EC619F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638" y="7979105"/>
            <a:ext cx="2797884" cy="1765782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93D1948B-E276-7D4F-8283-743BF781E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17" y="7675874"/>
            <a:ext cx="2804147" cy="2063183"/>
          </a:xfrm>
          <a:prstGeom prst="rect">
            <a:avLst/>
          </a:prstGeom>
        </p:spPr>
      </p:pic>
      <p:pic>
        <p:nvPicPr>
          <p:cNvPr id="138" name="Grafik 137">
            <a:extLst>
              <a:ext uri="{FF2B5EF4-FFF2-40B4-BE49-F238E27FC236}">
                <a16:creationId xmlns:a16="http://schemas.microsoft.com/office/drawing/2014/main" id="{8DE78247-15E7-7A40-80CC-1252D57E0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380" y="7979105"/>
            <a:ext cx="2797884" cy="1765782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D9A11E8D-1919-F54D-B380-1341F774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84" y="7675874"/>
            <a:ext cx="2804147" cy="2063183"/>
          </a:xfrm>
          <a:prstGeom prst="rect">
            <a:avLst/>
          </a:prstGeom>
        </p:spPr>
      </p:pic>
      <p:pic>
        <p:nvPicPr>
          <p:cNvPr id="142" name="Grafik 141">
            <a:extLst>
              <a:ext uri="{FF2B5EF4-FFF2-40B4-BE49-F238E27FC236}">
                <a16:creationId xmlns:a16="http://schemas.microsoft.com/office/drawing/2014/main" id="{112AEA48-28F2-B247-A1B8-9D853ED21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7747" y="7979105"/>
            <a:ext cx="2797884" cy="1765782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F0774A54-DC56-B74E-8948-D91F82BB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476" y="7675874"/>
            <a:ext cx="2804147" cy="2063183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1D93A3C6-504B-5641-86B3-9EAC96FA2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739" y="7979105"/>
            <a:ext cx="2797884" cy="1765782"/>
          </a:xfrm>
          <a:prstGeom prst="rect">
            <a:avLst/>
          </a:prstGeom>
        </p:spPr>
      </p:pic>
      <p:cxnSp>
        <p:nvCxnSpPr>
          <p:cNvPr id="104" name="Gerade Verbindung 14">
            <a:extLst>
              <a:ext uri="{FF2B5EF4-FFF2-40B4-BE49-F238E27FC236}">
                <a16:creationId xmlns:a16="http://schemas.microsoft.com/office/drawing/2014/main" id="{7D402CD7-BA29-4A4B-B1C9-56C6C9A64578}"/>
              </a:ext>
            </a:extLst>
          </p:cNvPr>
          <p:cNvCxnSpPr/>
          <p:nvPr/>
        </p:nvCxnSpPr>
        <p:spPr>
          <a:xfrm>
            <a:off x="-976569" y="8229909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561910D4-E02B-B041-BD44-010A7AAF572B}"/>
              </a:ext>
            </a:extLst>
          </p:cNvPr>
          <p:cNvSpPr txBox="1"/>
          <p:nvPr/>
        </p:nvSpPr>
        <p:spPr>
          <a:xfrm>
            <a:off x="-964404" y="8301047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Playlist</a:t>
            </a:r>
          </a:p>
        </p:txBody>
      </p:sp>
      <p:cxnSp>
        <p:nvCxnSpPr>
          <p:cNvPr id="106" name="Gerade Verbindung 25">
            <a:extLst>
              <a:ext uri="{FF2B5EF4-FFF2-40B4-BE49-F238E27FC236}">
                <a16:creationId xmlns:a16="http://schemas.microsoft.com/office/drawing/2014/main" id="{6E98E0F4-CF30-914D-81A6-0FF5AC7B5D35}"/>
              </a:ext>
            </a:extLst>
          </p:cNvPr>
          <p:cNvCxnSpPr/>
          <p:nvPr/>
        </p:nvCxnSpPr>
        <p:spPr>
          <a:xfrm>
            <a:off x="-976569" y="9939695"/>
            <a:ext cx="2395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6E448900-6CFC-574D-BC73-90C5652F7B4B}"/>
              </a:ext>
            </a:extLst>
          </p:cNvPr>
          <p:cNvSpPr txBox="1"/>
          <p:nvPr/>
        </p:nvSpPr>
        <p:spPr>
          <a:xfrm>
            <a:off x="-964404" y="10096558"/>
            <a:ext cx="242123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My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Subscribe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1A98EF53-175C-7D47-8B70-7CA5A77F56B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839775" y="8897687"/>
            <a:ext cx="216000" cy="2160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FCE47391-3A03-C14D-9A17-6A10B30234A0}"/>
              </a:ext>
            </a:extLst>
          </p:cNvPr>
          <p:cNvSpPr txBox="1"/>
          <p:nvPr/>
        </p:nvSpPr>
        <p:spPr>
          <a:xfrm>
            <a:off x="-553483" y="88169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3E0C8E47-EBFC-DC46-AC7D-9C5F94E39A6C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80770" y="10680663"/>
            <a:ext cx="180000" cy="180000"/>
          </a:xfrm>
          <a:prstGeom prst="rect">
            <a:avLst/>
          </a:prstGeom>
        </p:spPr>
      </p:pic>
      <p:sp>
        <p:nvSpPr>
          <p:cNvPr id="111" name="Textfeld 110">
            <a:extLst>
              <a:ext uri="{FF2B5EF4-FFF2-40B4-BE49-F238E27FC236}">
                <a16:creationId xmlns:a16="http://schemas.microsoft.com/office/drawing/2014/main" id="{3926854E-5E06-D640-A278-1A64B87D73C3}"/>
              </a:ext>
            </a:extLst>
          </p:cNvPr>
          <p:cNvSpPr txBox="1"/>
          <p:nvPr/>
        </p:nvSpPr>
        <p:spPr>
          <a:xfrm>
            <a:off x="-512478" y="10606727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392DED51-37CC-EE48-BA42-176CC1F35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793981" y="11125069"/>
            <a:ext cx="180000" cy="180000"/>
          </a:xfrm>
          <a:prstGeom prst="rect">
            <a:avLst/>
          </a:prstGeom>
        </p:spPr>
      </p:pic>
      <p:sp>
        <p:nvSpPr>
          <p:cNvPr id="113" name="Textfeld 112">
            <a:extLst>
              <a:ext uri="{FF2B5EF4-FFF2-40B4-BE49-F238E27FC236}">
                <a16:creationId xmlns:a16="http://schemas.microsoft.com/office/drawing/2014/main" id="{D59F1399-4054-B740-8282-B3963C8EF8A1}"/>
              </a:ext>
            </a:extLst>
          </p:cNvPr>
          <p:cNvSpPr txBox="1"/>
          <p:nvPr/>
        </p:nvSpPr>
        <p:spPr>
          <a:xfrm>
            <a:off x="-525689" y="11051133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Funny Videos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39BF6B6A-579C-4E48-A916-37A6885F9F5F}"/>
              </a:ext>
            </a:extLst>
          </p:cNvPr>
          <p:cNvSpPr txBox="1"/>
          <p:nvPr/>
        </p:nvSpPr>
        <p:spPr>
          <a:xfrm>
            <a:off x="-530823" y="931622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dirty="0"/>
              <a:t>Music Playlist</a:t>
            </a:r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72924620-1CEE-324E-88E8-54901EDFA0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384" y="9365629"/>
            <a:ext cx="216000" cy="216000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287D0289-543F-7B40-B43E-94D9E4D331DF}"/>
              </a:ext>
            </a:extLst>
          </p:cNvPr>
          <p:cNvSpPr txBox="1"/>
          <p:nvPr/>
        </p:nvSpPr>
        <p:spPr>
          <a:xfrm>
            <a:off x="-571540" y="7757631"/>
            <a:ext cx="14560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defTabSz="914400" rtl="1" eaLnBrk="1" latinLnBrk="0" hangingPunct="1"/>
            <a:r>
              <a:rPr lang="de-DE" sz="1600" dirty="0"/>
              <a:t>Dance</a:t>
            </a:r>
          </a:p>
        </p:txBody>
      </p:sp>
      <p:pic>
        <p:nvPicPr>
          <p:cNvPr id="117" name="Grafik 116">
            <a:extLst>
              <a:ext uri="{FF2B5EF4-FFF2-40B4-BE49-F238E27FC236}">
                <a16:creationId xmlns:a16="http://schemas.microsoft.com/office/drawing/2014/main" id="{86DF4736-8F70-1048-A1C2-690A848E8E6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823940" y="7818637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Microsoft Office PowerPoint</Application>
  <PresentationFormat>Breitbild</PresentationFormat>
  <Paragraphs>439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Franklin Gothic Heavy</vt:lpstr>
      <vt:lpstr>Lucida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Keteko</dc:creator>
  <cp:lastModifiedBy>Zoukar Sulaiman</cp:lastModifiedBy>
  <cp:revision>78</cp:revision>
  <dcterms:created xsi:type="dcterms:W3CDTF">2019-07-15T17:16:50Z</dcterms:created>
  <dcterms:modified xsi:type="dcterms:W3CDTF">2020-06-17T09:24:30Z</dcterms:modified>
</cp:coreProperties>
</file>